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1D8B7-5F0A-4091-9CD5-877FF137C7D2}" type="datetimeFigureOut">
              <a:rPr lang="cy-GB" smtClean="0"/>
              <a:t>05/05/2015</a:t>
            </a:fld>
            <a:endParaRPr lang="cy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y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2AB8D-7E62-44B5-BD59-F52CBD1FF19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88527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2AB8D-7E62-44B5-BD59-F52CBD1FF196}" type="slidenum">
              <a:rPr lang="cy-GB" smtClean="0"/>
              <a:t>1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53841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130" y="2688167"/>
            <a:ext cx="8574622" cy="2616199"/>
          </a:xfrm>
        </p:spPr>
        <p:txBody>
          <a:bodyPr/>
          <a:lstStyle/>
          <a:p>
            <a:r>
              <a:rPr lang="en-GB" dirty="0" smtClean="0"/>
              <a:t>Her </a:t>
            </a:r>
            <a:r>
              <a:rPr lang="en-GB" dirty="0" err="1" smtClean="0"/>
              <a:t>Menter</a:t>
            </a:r>
            <a:r>
              <a:rPr lang="en-GB" dirty="0" smtClean="0"/>
              <a:t> a </a:t>
            </a:r>
            <a:r>
              <a:rPr lang="en-GB" dirty="0" err="1" smtClean="0"/>
              <a:t>Chyflogadwyedd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y-GB" dirty="0"/>
          </a:p>
        </p:txBody>
      </p:sp>
      <p:pic>
        <p:nvPicPr>
          <p:cNvPr id="4" name="Picture 7" descr="apprentice_l_1[1]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51312" y="365939"/>
            <a:ext cx="4528129" cy="3046196"/>
          </a:xfr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9" t="32224" r="51411" b="35608"/>
          <a:stretch>
            <a:fillRect/>
          </a:stretch>
        </p:blipFill>
        <p:spPr bwMode="auto">
          <a:xfrm>
            <a:off x="6220" y="5517009"/>
            <a:ext cx="2245092" cy="1340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 1.1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85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 Nod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dirty="0" err="1" smtClean="0"/>
              <a:t>Creu</a:t>
            </a:r>
            <a:r>
              <a:rPr lang="en-GB" dirty="0" smtClean="0"/>
              <a:t> </a:t>
            </a:r>
            <a:r>
              <a:rPr lang="en-GB" dirty="0" err="1" smtClean="0"/>
              <a:t>brandio</a:t>
            </a:r>
            <a:r>
              <a:rPr lang="en-GB" dirty="0" smtClean="0"/>
              <a:t> a </a:t>
            </a:r>
            <a:r>
              <a:rPr lang="en-GB" dirty="0" err="1" smtClean="0"/>
              <a:t>marchnata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/>
              <a:t>g</a:t>
            </a:r>
            <a:r>
              <a:rPr lang="en-GB" dirty="0" err="1" smtClean="0"/>
              <a:t>ynnyrch</a:t>
            </a:r>
            <a:r>
              <a:rPr lang="en-GB" dirty="0" smtClean="0"/>
              <a:t> </a:t>
            </a:r>
            <a:r>
              <a:rPr lang="en-GB" dirty="0" err="1" smtClean="0"/>
              <a:t>newydd</a:t>
            </a:r>
            <a:r>
              <a:rPr lang="en-GB" dirty="0" smtClean="0"/>
              <a:t> </a:t>
            </a:r>
            <a:r>
              <a:rPr lang="en-GB" dirty="0" err="1" smtClean="0"/>
              <a:t>trwy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 err="1"/>
              <a:t>G</a:t>
            </a:r>
            <a:r>
              <a:rPr lang="en-GB" dirty="0" err="1" smtClean="0"/>
              <a:t>reu</a:t>
            </a:r>
            <a:r>
              <a:rPr lang="en-GB" dirty="0" smtClean="0"/>
              <a:t> </a:t>
            </a:r>
            <a:r>
              <a:rPr lang="en-GB" dirty="0" err="1" smtClean="0"/>
              <a:t>enw</a:t>
            </a:r>
            <a:r>
              <a:rPr lang="en-GB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S</a:t>
            </a:r>
            <a:r>
              <a:rPr lang="en-GB" dirty="0" smtClean="0"/>
              <a:t>logan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 err="1" smtClean="0"/>
              <a:t>Marchnata</a:t>
            </a:r>
            <a:endParaRPr lang="en-GB" dirty="0"/>
          </a:p>
          <a:p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270911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Eich</a:t>
            </a:r>
            <a:r>
              <a:rPr lang="en-GB" dirty="0" smtClean="0"/>
              <a:t> </a:t>
            </a:r>
            <a:r>
              <a:rPr lang="en-GB" dirty="0" err="1" smtClean="0"/>
              <a:t>tasg</a:t>
            </a:r>
            <a:r>
              <a:rPr lang="en-GB" dirty="0" smtClean="0"/>
              <a:t> chi </a:t>
            </a:r>
            <a:r>
              <a:rPr lang="en-GB" dirty="0" err="1" smtClean="0"/>
              <a:t>fydd</a:t>
            </a:r>
            <a:r>
              <a:rPr lang="en-GB" dirty="0" smtClean="0"/>
              <a:t>……….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Creu</a:t>
            </a:r>
            <a:r>
              <a:rPr lang="en-GB" dirty="0" smtClean="0"/>
              <a:t> </a:t>
            </a:r>
            <a:r>
              <a:rPr lang="en-GB" dirty="0" err="1" smtClean="0"/>
              <a:t>enw</a:t>
            </a:r>
            <a:r>
              <a:rPr lang="en-GB" dirty="0" smtClean="0"/>
              <a:t> a slogan </a:t>
            </a:r>
            <a:r>
              <a:rPr lang="en-GB" dirty="0" err="1"/>
              <a:t>i</a:t>
            </a:r>
            <a:r>
              <a:rPr lang="en-GB" dirty="0" err="1" smtClean="0"/>
              <a:t>’r</a:t>
            </a:r>
            <a:r>
              <a:rPr lang="en-GB" dirty="0" smtClean="0"/>
              <a:t> </a:t>
            </a:r>
            <a:r>
              <a:rPr lang="en-GB" dirty="0" err="1" smtClean="0"/>
              <a:t>cynnyrch</a:t>
            </a:r>
            <a:endParaRPr lang="en-GB" dirty="0" smtClean="0"/>
          </a:p>
          <a:p>
            <a:r>
              <a:rPr lang="en-GB" dirty="0" err="1" smtClean="0"/>
              <a:t>Creu</a:t>
            </a:r>
            <a:r>
              <a:rPr lang="en-GB" dirty="0" smtClean="0"/>
              <a:t> </a:t>
            </a:r>
            <a:r>
              <a:rPr lang="en-GB" dirty="0" err="1" smtClean="0"/>
              <a:t>cymeriad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gynrychiolu’r</a:t>
            </a:r>
            <a:r>
              <a:rPr lang="en-GB" dirty="0" smtClean="0"/>
              <a:t> </a:t>
            </a:r>
            <a:r>
              <a:rPr lang="en-GB" dirty="0" err="1" smtClean="0"/>
              <a:t>cynnyrch</a:t>
            </a:r>
            <a:endParaRPr lang="en-GB" dirty="0" smtClean="0"/>
          </a:p>
          <a:p>
            <a:r>
              <a:rPr lang="en-GB" dirty="0" err="1" smtClean="0"/>
              <a:t>Creu’r</a:t>
            </a:r>
            <a:r>
              <a:rPr lang="en-GB" dirty="0" smtClean="0"/>
              <a:t> </a:t>
            </a:r>
            <a:r>
              <a:rPr lang="en-GB" dirty="0" err="1" smtClean="0"/>
              <a:t>pecyn</a:t>
            </a:r>
            <a:r>
              <a:rPr lang="en-GB" dirty="0" smtClean="0"/>
              <a:t> (</a:t>
            </a:r>
            <a:r>
              <a:rPr lang="en-GB" dirty="0" err="1" smtClean="0"/>
              <a:t>Bocs</a:t>
            </a:r>
            <a:r>
              <a:rPr lang="en-GB" dirty="0" smtClean="0"/>
              <a:t>, </a:t>
            </a:r>
            <a:r>
              <a:rPr lang="en-GB" dirty="0" err="1" smtClean="0"/>
              <a:t>clawr</a:t>
            </a:r>
            <a:r>
              <a:rPr lang="en-GB" dirty="0" smtClean="0"/>
              <a:t> ac </a:t>
            </a:r>
            <a:r>
              <a:rPr lang="en-GB" dirty="0" err="1" smtClean="0"/>
              <a:t>ati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Deunydd</a:t>
            </a:r>
            <a:r>
              <a:rPr lang="en-GB" dirty="0" smtClean="0"/>
              <a:t> </a:t>
            </a:r>
            <a:r>
              <a:rPr lang="en-GB" dirty="0" err="1" smtClean="0"/>
              <a:t>marchnata</a:t>
            </a:r>
            <a:endParaRPr lang="en-GB" dirty="0" smtClean="0"/>
          </a:p>
          <a:p>
            <a:r>
              <a:rPr lang="en-GB" dirty="0" err="1" smtClean="0"/>
              <a:t>Cyflwyniad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ddarpar</a:t>
            </a:r>
            <a:r>
              <a:rPr lang="en-GB" dirty="0" smtClean="0"/>
              <a:t> </a:t>
            </a:r>
            <a:r>
              <a:rPr lang="en-GB" dirty="0" err="1" smtClean="0"/>
              <a:t>cwsmeriaid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32405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Mae </a:t>
            </a:r>
            <a:r>
              <a:rPr lang="en-GB" dirty="0" err="1" smtClean="0"/>
              <a:t>gennych</a:t>
            </a:r>
            <a:r>
              <a:rPr lang="en-GB" dirty="0" smtClean="0"/>
              <a:t> 1 </a:t>
            </a:r>
            <a:r>
              <a:rPr lang="en-GB" dirty="0" err="1" smtClean="0"/>
              <a:t>awr</a:t>
            </a:r>
            <a:r>
              <a:rPr lang="en-GB" smtClean="0"/>
              <a:t>…….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8196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14</TotalTime>
  <Words>57</Words>
  <Application>Microsoft Office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Corbel</vt:lpstr>
      <vt:lpstr>Parallax</vt:lpstr>
      <vt:lpstr>Her Menter a Chyflogadwyedd</vt:lpstr>
      <vt:lpstr>Y Nod</vt:lpstr>
      <vt:lpstr>Eich tasg chi fydd……….</vt:lpstr>
      <vt:lpstr>Mae gennych 1 awr…….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 Menter a Chyflogadwyedd</dc:title>
  <dc:creator>TimData</dc:creator>
  <cp:lastModifiedBy>TimData</cp:lastModifiedBy>
  <cp:revision>6</cp:revision>
  <dcterms:created xsi:type="dcterms:W3CDTF">2015-01-09T17:01:33Z</dcterms:created>
  <dcterms:modified xsi:type="dcterms:W3CDTF">2015-05-05T18:11:49Z</dcterms:modified>
</cp:coreProperties>
</file>