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2" r:id="rId6"/>
    <p:sldId id="258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47E12-573B-4A84-8A9B-9BE9CFD8488D}" type="datetimeFigureOut">
              <a:rPr lang="en-GB" smtClean="0"/>
              <a:t>07/03/2015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A3DA7-5CFC-4B00-ADB6-B31368261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796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122F-C73F-4479-B3E7-2F4D4B6F305B}" type="datetime1">
              <a:rPr lang="en-GB" smtClean="0"/>
              <a:t>07/03/2015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7A81-5E1C-46FE-9541-4FFD03318335}" type="datetime1">
              <a:rPr lang="en-GB" smtClean="0"/>
              <a:t>07/03/2015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2702-9F9E-414C-89D2-B4E7F1ECEBAB}" type="datetime1">
              <a:rPr lang="en-GB" smtClean="0"/>
              <a:t>07/03/2015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78A1-AC63-4F04-BD6A-BEA48617BB88}" type="datetime1">
              <a:rPr lang="en-GB" smtClean="0"/>
              <a:t>07/03/2015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5C554-FA3D-4B04-903E-73B15C4F2629}" type="datetime1">
              <a:rPr lang="en-GB" smtClean="0"/>
              <a:t>07/03/2015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FBF-FA02-43B7-BB47-B815184EA076}" type="datetime1">
              <a:rPr lang="en-GB" smtClean="0"/>
              <a:t>07/03/2015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B1E3-818D-4270-B51A-B1E88B8893DC}" type="datetime1">
              <a:rPr lang="en-GB" smtClean="0"/>
              <a:t>07/03/2015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879EA-2057-42D4-9E09-D23F8E78C0C2}" type="datetime1">
              <a:rPr lang="en-GB" smtClean="0"/>
              <a:t>07/03/2015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BD93-6425-4B4D-804A-653121B000EA}" type="datetime1">
              <a:rPr lang="en-GB" smtClean="0"/>
              <a:t>07/03/2015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18BF-7988-4D98-9500-E0D15BE450EC}" type="datetime1">
              <a:rPr lang="en-GB" smtClean="0"/>
              <a:t>07/03/2015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B034-7102-4468-995D-0123970EC186}" type="datetime1">
              <a:rPr lang="en-GB" smtClean="0"/>
              <a:t>07/03/2015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D68E8-ECE7-49E6-B848-DC669237D487}" type="datetime1">
              <a:rPr lang="en-GB" smtClean="0"/>
              <a:t>07/03/2015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CENEDLAETHOL/CYMUNEDOL/10.1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71800" y="2636912"/>
            <a:ext cx="30963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CYNLLUN DARLLEN</a:t>
            </a:r>
            <a:endParaRPr lang="en-GB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611560" y="1124744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Arweinydd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372200" y="1268760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Swyddog</a:t>
            </a:r>
            <a:r>
              <a:rPr lang="en-GB" dirty="0" smtClean="0"/>
              <a:t> </a:t>
            </a:r>
            <a:r>
              <a:rPr lang="en-GB" dirty="0" err="1" smtClean="0"/>
              <a:t>personel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516216" y="4581128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Swyddog</a:t>
            </a:r>
            <a:r>
              <a:rPr lang="en-GB" dirty="0" smtClean="0"/>
              <a:t> </a:t>
            </a:r>
            <a:r>
              <a:rPr lang="en-GB" dirty="0" err="1" smtClean="0"/>
              <a:t>adnoddau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39552" y="4509120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Swyddog</a:t>
            </a:r>
            <a:r>
              <a:rPr lang="en-GB" dirty="0" smtClean="0"/>
              <a:t> </a:t>
            </a:r>
            <a:r>
              <a:rPr lang="en-GB" dirty="0" err="1" smtClean="0"/>
              <a:t>gweinyddol</a:t>
            </a:r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2267744" y="1628800"/>
            <a:ext cx="576064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796136" y="1772816"/>
            <a:ext cx="648072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483768" y="3573016"/>
            <a:ext cx="36004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796136" y="3573016"/>
            <a:ext cx="72008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CENEDLAETHOL/CYMUNEDOL/10.1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71800" y="2852936"/>
            <a:ext cx="30963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CYNLLUN DARLLEN</a:t>
            </a:r>
            <a:endParaRPr lang="en-GB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611560" y="1340768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Arweinydd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228184" y="1412776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Swyddog</a:t>
            </a:r>
            <a:r>
              <a:rPr lang="en-GB" dirty="0" smtClean="0"/>
              <a:t> </a:t>
            </a:r>
            <a:r>
              <a:rPr lang="en-GB" dirty="0" err="1" smtClean="0"/>
              <a:t>personel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300192" y="4797152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Swyddog</a:t>
            </a:r>
            <a:r>
              <a:rPr lang="en-GB" dirty="0" smtClean="0"/>
              <a:t> </a:t>
            </a:r>
            <a:r>
              <a:rPr lang="en-GB" dirty="0" err="1" smtClean="0"/>
              <a:t>adnoddau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39552" y="4725144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Swyddog</a:t>
            </a:r>
            <a:r>
              <a:rPr lang="en-GB" dirty="0" smtClean="0"/>
              <a:t> </a:t>
            </a:r>
            <a:r>
              <a:rPr lang="en-GB" dirty="0" err="1" smtClean="0"/>
              <a:t>gweinyddol</a:t>
            </a:r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2267744" y="1844824"/>
            <a:ext cx="576064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483768" y="3789040"/>
            <a:ext cx="36004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796136" y="3789040"/>
            <a:ext cx="72008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260648"/>
            <a:ext cx="3744416" cy="646331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dirty="0" err="1" smtClean="0"/>
              <a:t>Rhannu</a:t>
            </a:r>
            <a:r>
              <a:rPr lang="en-GB" dirty="0" smtClean="0"/>
              <a:t> </a:t>
            </a:r>
            <a:r>
              <a:rPr lang="en-GB" dirty="0" err="1" smtClean="0"/>
              <a:t>swyddi</a:t>
            </a:r>
            <a:r>
              <a:rPr lang="en-GB" dirty="0" smtClean="0"/>
              <a:t>.</a:t>
            </a:r>
          </a:p>
          <a:p>
            <a:pPr>
              <a:buFontTx/>
              <a:buChar char="-"/>
            </a:pPr>
            <a:r>
              <a:rPr lang="en-GB" dirty="0" err="1" smtClean="0"/>
              <a:t>Cyd-gysylltu</a:t>
            </a:r>
            <a:r>
              <a:rPr lang="en-GB" dirty="0" smtClean="0"/>
              <a:t> </a:t>
            </a:r>
            <a:r>
              <a:rPr lang="en-GB" dirty="0" err="1" smtClean="0"/>
              <a:t>gyda</a:t>
            </a:r>
            <a:r>
              <a:rPr lang="en-GB" dirty="0" smtClean="0"/>
              <a:t> </a:t>
            </a:r>
            <a:r>
              <a:rPr lang="en-GB" dirty="0" err="1" smtClean="0"/>
              <a:t>Pennaeth</a:t>
            </a:r>
            <a:r>
              <a:rPr lang="en-GB" dirty="0" smtClean="0"/>
              <a:t> </a:t>
            </a:r>
            <a:r>
              <a:rPr lang="en-GB" dirty="0" err="1" smtClean="0"/>
              <a:t>Cymraeg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5399584" y="260648"/>
            <a:ext cx="3744416" cy="646331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dirty="0" err="1" smtClean="0"/>
              <a:t>Dewis</a:t>
            </a:r>
            <a:r>
              <a:rPr lang="en-GB" dirty="0" smtClean="0"/>
              <a:t> </a:t>
            </a:r>
            <a:r>
              <a:rPr lang="en-GB" dirty="0" err="1" smtClean="0"/>
              <a:t>disgyblion</a:t>
            </a:r>
            <a:r>
              <a:rPr lang="en-GB" dirty="0" smtClean="0"/>
              <a:t>.</a:t>
            </a:r>
          </a:p>
          <a:p>
            <a:pPr>
              <a:buFontTx/>
              <a:buChar char="-"/>
            </a:pPr>
            <a:r>
              <a:rPr lang="en-GB" dirty="0" err="1" smtClean="0"/>
              <a:t>Cadw</a:t>
            </a:r>
            <a:r>
              <a:rPr lang="en-GB" dirty="0" smtClean="0"/>
              <a:t> </a:t>
            </a:r>
            <a:r>
              <a:rPr lang="en-GB" dirty="0" err="1" smtClean="0"/>
              <a:t>cofrestr</a:t>
            </a:r>
            <a:r>
              <a:rPr lang="en-GB" dirty="0" smtClean="0"/>
              <a:t> o </a:t>
            </a:r>
            <a:r>
              <a:rPr lang="en-GB" dirty="0" err="1" smtClean="0"/>
              <a:t>ddisgyblion</a:t>
            </a:r>
            <a:r>
              <a:rPr lang="en-GB" dirty="0" smtClean="0"/>
              <a:t> a </a:t>
            </a:r>
            <a:r>
              <a:rPr lang="en-GB" dirty="0" err="1" smtClean="0"/>
              <a:t>bydis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5589240"/>
            <a:ext cx="4499992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dirty="0" err="1" smtClean="0"/>
              <a:t>Cadw</a:t>
            </a:r>
            <a:r>
              <a:rPr lang="en-GB" dirty="0" smtClean="0"/>
              <a:t> </a:t>
            </a:r>
            <a:r>
              <a:rPr lang="en-GB" dirty="0" err="1" smtClean="0"/>
              <a:t>cofnod</a:t>
            </a:r>
            <a:r>
              <a:rPr lang="en-GB" dirty="0" smtClean="0"/>
              <a:t> o </a:t>
            </a:r>
            <a:r>
              <a:rPr lang="en-GB" dirty="0" err="1" smtClean="0"/>
              <a:t>dargedau</a:t>
            </a:r>
            <a:r>
              <a:rPr lang="en-GB" dirty="0" smtClean="0"/>
              <a:t> </a:t>
            </a:r>
            <a:r>
              <a:rPr lang="en-GB" dirty="0" err="1" smtClean="0"/>
              <a:t>disgyblion</a:t>
            </a:r>
            <a:r>
              <a:rPr lang="en-GB" dirty="0" smtClean="0"/>
              <a:t>.</a:t>
            </a:r>
          </a:p>
          <a:p>
            <a:pPr>
              <a:buFontTx/>
              <a:buChar char="-"/>
            </a:pPr>
            <a:r>
              <a:rPr lang="en-GB" dirty="0" err="1" smtClean="0"/>
              <a:t>Cadw</a:t>
            </a:r>
            <a:r>
              <a:rPr lang="en-GB" dirty="0" smtClean="0"/>
              <a:t> </a:t>
            </a:r>
            <a:r>
              <a:rPr lang="en-GB" dirty="0" err="1" smtClean="0"/>
              <a:t>cofnod</a:t>
            </a:r>
            <a:r>
              <a:rPr lang="en-GB" dirty="0" smtClean="0"/>
              <a:t> </a:t>
            </a:r>
            <a:r>
              <a:rPr lang="en-GB" dirty="0" err="1" smtClean="0"/>
              <a:t>o’r</a:t>
            </a:r>
            <a:r>
              <a:rPr lang="en-GB" dirty="0" smtClean="0"/>
              <a:t> </a:t>
            </a:r>
            <a:r>
              <a:rPr lang="en-GB" dirty="0" err="1" smtClean="0"/>
              <a:t>llyfrau</a:t>
            </a:r>
            <a:r>
              <a:rPr lang="en-GB" dirty="0" smtClean="0"/>
              <a:t> </a:t>
            </a:r>
            <a:r>
              <a:rPr lang="en-GB" dirty="0" err="1" smtClean="0"/>
              <a:t>sydd</a:t>
            </a:r>
            <a:r>
              <a:rPr lang="en-GB" dirty="0" smtClean="0"/>
              <a:t> </a:t>
            </a:r>
            <a:r>
              <a:rPr lang="en-GB" dirty="0" err="1" smtClean="0"/>
              <a:t>wedi</a:t>
            </a:r>
            <a:r>
              <a:rPr lang="en-GB" dirty="0" smtClean="0"/>
              <a:t> </a:t>
            </a:r>
            <a:r>
              <a:rPr lang="en-GB" dirty="0" err="1" smtClean="0"/>
              <a:t>eu</a:t>
            </a:r>
            <a:r>
              <a:rPr lang="en-GB" dirty="0" smtClean="0"/>
              <a:t> </a:t>
            </a:r>
            <a:r>
              <a:rPr lang="en-GB" dirty="0" err="1" smtClean="0"/>
              <a:t>darllen</a:t>
            </a:r>
            <a:r>
              <a:rPr lang="en-GB" dirty="0" smtClean="0"/>
              <a:t>.</a:t>
            </a:r>
          </a:p>
          <a:p>
            <a:pPr>
              <a:buFontTx/>
              <a:buChar char="-"/>
            </a:pPr>
            <a:r>
              <a:rPr lang="en-GB" dirty="0" err="1" smtClean="0"/>
              <a:t>Cadw</a:t>
            </a:r>
            <a:r>
              <a:rPr lang="en-GB" dirty="0" smtClean="0"/>
              <a:t> </a:t>
            </a:r>
            <a:r>
              <a:rPr lang="en-GB" dirty="0" err="1" smtClean="0"/>
              <a:t>cofnod</a:t>
            </a:r>
            <a:r>
              <a:rPr lang="en-GB" dirty="0" smtClean="0"/>
              <a:t> o </a:t>
            </a:r>
            <a:r>
              <a:rPr lang="en-GB" dirty="0" err="1" smtClean="0"/>
              <a:t>gynnydd</a:t>
            </a:r>
            <a:r>
              <a:rPr lang="en-GB" dirty="0" smtClean="0"/>
              <a:t> </a:t>
            </a:r>
            <a:r>
              <a:rPr lang="en-GB" dirty="0" err="1" smtClean="0"/>
              <a:t>darllen</a:t>
            </a:r>
            <a:r>
              <a:rPr lang="en-GB" dirty="0" smtClean="0"/>
              <a:t> y </a:t>
            </a:r>
            <a:r>
              <a:rPr lang="en-GB" dirty="0" err="1" smtClean="0"/>
              <a:t>disgyblion</a:t>
            </a:r>
            <a:r>
              <a:rPr lang="en-GB" dirty="0" smtClean="0"/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20072" y="5589240"/>
            <a:ext cx="3923928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dirty="0" err="1" smtClean="0"/>
              <a:t>Trefnu</a:t>
            </a:r>
            <a:r>
              <a:rPr lang="en-GB" dirty="0" smtClean="0"/>
              <a:t> </a:t>
            </a:r>
            <a:r>
              <a:rPr lang="en-GB" dirty="0" err="1" smtClean="0"/>
              <a:t>ystafelloedd</a:t>
            </a:r>
            <a:r>
              <a:rPr lang="en-GB" dirty="0" smtClean="0"/>
              <a:t>.</a:t>
            </a:r>
          </a:p>
          <a:p>
            <a:pPr>
              <a:buFontTx/>
              <a:buChar char="-"/>
            </a:pPr>
            <a:r>
              <a:rPr lang="en-GB" dirty="0" err="1" smtClean="0"/>
              <a:t>Trefnu</a:t>
            </a:r>
            <a:r>
              <a:rPr lang="en-GB" dirty="0" smtClean="0"/>
              <a:t> </a:t>
            </a:r>
            <a:r>
              <a:rPr lang="en-GB" dirty="0" err="1" smtClean="0"/>
              <a:t>llyfrau</a:t>
            </a:r>
            <a:r>
              <a:rPr lang="en-GB" dirty="0" smtClean="0"/>
              <a:t> </a:t>
            </a:r>
            <a:r>
              <a:rPr lang="en-GB" dirty="0" err="1" smtClean="0"/>
              <a:t>i’r</a:t>
            </a:r>
            <a:r>
              <a:rPr lang="en-GB" dirty="0" smtClean="0"/>
              <a:t> </a:t>
            </a:r>
            <a:r>
              <a:rPr lang="en-GB" dirty="0" err="1" smtClean="0"/>
              <a:t>disgyblion</a:t>
            </a:r>
            <a:r>
              <a:rPr lang="en-GB" dirty="0" smtClean="0"/>
              <a:t> o </a:t>
            </a:r>
            <a:r>
              <a:rPr lang="en-GB" dirty="0" err="1" smtClean="0"/>
              <a:t>flaen</a:t>
            </a:r>
            <a:r>
              <a:rPr lang="en-GB" dirty="0" smtClean="0"/>
              <a:t> </a:t>
            </a:r>
            <a:r>
              <a:rPr lang="en-GB" dirty="0" err="1" smtClean="0"/>
              <a:t>llaw</a:t>
            </a:r>
            <a:r>
              <a:rPr lang="en-GB" dirty="0" smtClean="0"/>
              <a:t>.</a:t>
            </a:r>
          </a:p>
          <a:p>
            <a:pPr>
              <a:buFontTx/>
              <a:buChar char="-"/>
            </a:pPr>
            <a:r>
              <a:rPr lang="en-GB" dirty="0" err="1" smtClean="0"/>
              <a:t>Ystyried</a:t>
            </a:r>
            <a:r>
              <a:rPr lang="en-GB" dirty="0" smtClean="0"/>
              <a:t> </a:t>
            </a:r>
            <a:r>
              <a:rPr lang="en-GB" dirty="0" err="1" smtClean="0"/>
              <a:t>ffactorau</a:t>
            </a:r>
            <a:r>
              <a:rPr lang="en-GB" dirty="0" smtClean="0"/>
              <a:t> </a:t>
            </a:r>
            <a:r>
              <a:rPr lang="en-GB" dirty="0" err="1" smtClean="0"/>
              <a:t>iechyd</a:t>
            </a:r>
            <a:r>
              <a:rPr lang="en-GB" dirty="0" smtClean="0"/>
              <a:t> a </a:t>
            </a:r>
            <a:r>
              <a:rPr lang="en-GB" dirty="0" err="1" smtClean="0"/>
              <a:t>diogelwch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0" name="Down Arrow 19"/>
          <p:cNvSpPr/>
          <p:nvPr/>
        </p:nvSpPr>
        <p:spPr>
          <a:xfrm>
            <a:off x="1331640" y="508518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Down Arrow 20"/>
          <p:cNvSpPr/>
          <p:nvPr/>
        </p:nvSpPr>
        <p:spPr>
          <a:xfrm>
            <a:off x="7308304" y="515719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Up Arrow 21"/>
          <p:cNvSpPr/>
          <p:nvPr/>
        </p:nvSpPr>
        <p:spPr>
          <a:xfrm>
            <a:off x="1259632" y="980728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Up Arrow 22"/>
          <p:cNvSpPr/>
          <p:nvPr/>
        </p:nvSpPr>
        <p:spPr>
          <a:xfrm>
            <a:off x="6948264" y="1052736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796136" y="1844824"/>
            <a:ext cx="432048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187624" y="188640"/>
            <a:ext cx="60486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GWEITHGAREDD SGILIAU</a:t>
            </a:r>
            <a:r>
              <a:rPr kumimoji="0" lang="en-GB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GWAITH </a:t>
            </a:r>
            <a:r>
              <a:rPr lang="en-GB" sz="2200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GB" sz="2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îM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268760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●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/>
              <a:t>y </a:t>
            </a:r>
            <a:r>
              <a:rPr lang="en-GB" dirty="0" err="1"/>
              <a:t>dudalen</a:t>
            </a:r>
            <a:r>
              <a:rPr lang="en-GB" dirty="0"/>
              <a:t> </a:t>
            </a:r>
            <a:r>
              <a:rPr lang="en-GB" dirty="0" err="1"/>
              <a:t>sy’n</a:t>
            </a:r>
            <a:r>
              <a:rPr lang="en-GB" dirty="0"/>
              <a:t> </a:t>
            </a:r>
            <a:r>
              <a:rPr lang="en-GB" dirty="0" err="1"/>
              <a:t>dilyn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yna</a:t>
            </a:r>
            <a:r>
              <a:rPr lang="en-GB" dirty="0"/>
              <a:t> </a:t>
            </a:r>
            <a:r>
              <a:rPr lang="en-GB" dirty="0" err="1"/>
              <a:t>siart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dangos</a:t>
            </a:r>
            <a:r>
              <a:rPr lang="en-GB" dirty="0"/>
              <a:t> y </a:t>
            </a:r>
            <a:r>
              <a:rPr lang="en-GB" dirty="0" err="1"/>
              <a:t>nodweddion</a:t>
            </a:r>
            <a:r>
              <a:rPr lang="en-GB" dirty="0"/>
              <a:t> a </a:t>
            </a:r>
            <a:r>
              <a:rPr lang="en-GB" dirty="0" err="1"/>
              <a:t>allai</a:t>
            </a:r>
            <a:r>
              <a:rPr lang="en-GB" dirty="0"/>
              <a:t> </a:t>
            </a:r>
            <a:r>
              <a:rPr lang="en-GB" dirty="0" err="1"/>
              <a:t>wneud</a:t>
            </a:r>
            <a:r>
              <a:rPr lang="en-GB" dirty="0"/>
              <a:t> </a:t>
            </a:r>
            <a:r>
              <a:rPr lang="en-GB" dirty="0" err="1"/>
              <a:t>arweinydd</a:t>
            </a:r>
            <a:r>
              <a:rPr lang="en-GB" dirty="0"/>
              <a:t> </a:t>
            </a:r>
            <a:r>
              <a:rPr lang="en-GB" dirty="0" err="1"/>
              <a:t>da</a:t>
            </a:r>
            <a:r>
              <a:rPr lang="en-GB" dirty="0"/>
              <a:t>.</a:t>
            </a:r>
          </a:p>
          <a:p>
            <a:r>
              <a:rPr lang="en-GB" dirty="0"/>
              <a:t> </a:t>
            </a:r>
          </a:p>
          <a:p>
            <a:r>
              <a:rPr lang="en-GB" dirty="0" err="1"/>
              <a:t>Gellir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defnyddio</a:t>
            </a:r>
            <a:r>
              <a:rPr lang="en-GB" dirty="0"/>
              <a:t> </a:t>
            </a:r>
            <a:r>
              <a:rPr lang="en-GB" dirty="0" err="1"/>
              <a:t>mewn</a:t>
            </a:r>
            <a:r>
              <a:rPr lang="en-GB" dirty="0"/>
              <a:t> </a:t>
            </a:r>
            <a:r>
              <a:rPr lang="en-GB" dirty="0" err="1"/>
              <a:t>ffyrdd</a:t>
            </a:r>
            <a:r>
              <a:rPr lang="en-GB" dirty="0"/>
              <a:t> </a:t>
            </a:r>
            <a:r>
              <a:rPr lang="en-GB" dirty="0" err="1"/>
              <a:t>gwahanol</a:t>
            </a:r>
            <a:r>
              <a:rPr lang="en-GB" dirty="0"/>
              <a:t>.</a:t>
            </a:r>
          </a:p>
          <a:p>
            <a:r>
              <a:rPr lang="en-GB" dirty="0"/>
              <a:t> </a:t>
            </a:r>
          </a:p>
          <a:p>
            <a:r>
              <a:rPr lang="en-GB" b="1" u="sng" dirty="0" err="1"/>
              <a:t>Gweithgaredd</a:t>
            </a:r>
            <a:r>
              <a:rPr lang="en-GB" b="1" u="sng" dirty="0"/>
              <a:t> </a:t>
            </a:r>
            <a:r>
              <a:rPr lang="en-GB" b="1" u="sng" dirty="0" smtClean="0"/>
              <a:t>1</a:t>
            </a:r>
          </a:p>
          <a:p>
            <a:endParaRPr lang="en-GB" b="1" u="sng" dirty="0"/>
          </a:p>
          <a:p>
            <a:pPr lvl="0">
              <a:buFontTx/>
              <a:buChar char="-"/>
            </a:pPr>
            <a:r>
              <a:rPr lang="en-GB" dirty="0" err="1" smtClean="0"/>
              <a:t>Torrwch</a:t>
            </a:r>
            <a:r>
              <a:rPr lang="en-GB" dirty="0" smtClean="0"/>
              <a:t> </a:t>
            </a:r>
            <a:r>
              <a:rPr lang="en-GB" dirty="0"/>
              <a:t>y </a:t>
            </a:r>
            <a:r>
              <a:rPr lang="en-GB" dirty="0" err="1"/>
              <a:t>tabl</a:t>
            </a:r>
            <a:r>
              <a:rPr lang="en-GB" dirty="0"/>
              <a:t> a </a:t>
            </a:r>
            <a:r>
              <a:rPr lang="en-GB" dirty="0" err="1"/>
              <a:t>dosbarthu</a:t>
            </a:r>
            <a:r>
              <a:rPr lang="en-GB" dirty="0"/>
              <a:t> y </a:t>
            </a:r>
            <a:r>
              <a:rPr lang="en-GB" dirty="0" err="1"/>
              <a:t>cardiau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 smtClean="0"/>
              <a:t>myfyrwyr</a:t>
            </a:r>
            <a:r>
              <a:rPr lang="en-GB" dirty="0" smtClean="0"/>
              <a:t>.</a:t>
            </a:r>
          </a:p>
          <a:p>
            <a:pPr lvl="0"/>
            <a:endParaRPr lang="en-GB" dirty="0"/>
          </a:p>
          <a:p>
            <a:pPr lvl="0">
              <a:buFontTx/>
              <a:buChar char="-"/>
            </a:pPr>
            <a:r>
              <a:rPr lang="en-GB" dirty="0" err="1" smtClean="0"/>
              <a:t>Mewn</a:t>
            </a:r>
            <a:r>
              <a:rPr lang="en-GB" dirty="0" smtClean="0"/>
              <a:t> </a:t>
            </a:r>
            <a:r>
              <a:rPr lang="en-GB" dirty="0" err="1"/>
              <a:t>distawrwydd</a:t>
            </a:r>
            <a:r>
              <a:rPr lang="en-GB" dirty="0"/>
              <a:t>,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angen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myfyrwyr</a:t>
            </a:r>
            <a:r>
              <a:rPr lang="en-GB" dirty="0"/>
              <a:t> </a:t>
            </a:r>
            <a:r>
              <a:rPr lang="en-GB" dirty="0" err="1"/>
              <a:t>drefnnu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hunain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nhrefn</a:t>
            </a:r>
            <a:r>
              <a:rPr lang="en-GB" dirty="0"/>
              <a:t> y </a:t>
            </a:r>
            <a:r>
              <a:rPr lang="en-GB" dirty="0" err="1"/>
              <a:t>wyddor</a:t>
            </a:r>
            <a:r>
              <a:rPr lang="en-GB" dirty="0" smtClean="0"/>
              <a:t>.</a:t>
            </a:r>
          </a:p>
          <a:p>
            <a:pPr lvl="0">
              <a:buFontTx/>
              <a:buChar char="-"/>
            </a:pPr>
            <a:endParaRPr lang="en-GB" dirty="0"/>
          </a:p>
          <a:p>
            <a:pPr lvl="0">
              <a:buFontTx/>
              <a:buChar char="-"/>
            </a:pP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/>
              <a:t>ôl</a:t>
            </a:r>
            <a:r>
              <a:rPr lang="en-GB" dirty="0"/>
              <a:t> </a:t>
            </a:r>
            <a:r>
              <a:rPr lang="en-GB" dirty="0" err="1"/>
              <a:t>cwblhau’r</a:t>
            </a:r>
            <a:r>
              <a:rPr lang="en-GB" dirty="0"/>
              <a:t> </a:t>
            </a:r>
            <a:r>
              <a:rPr lang="en-GB" dirty="0" err="1"/>
              <a:t>dasg</a:t>
            </a:r>
            <a:r>
              <a:rPr lang="en-GB" dirty="0"/>
              <a:t> gall yr </a:t>
            </a:r>
            <a:r>
              <a:rPr lang="en-GB" dirty="0" err="1"/>
              <a:t>athro</a:t>
            </a:r>
            <a:r>
              <a:rPr lang="en-GB" dirty="0"/>
              <a:t> </a:t>
            </a:r>
            <a:r>
              <a:rPr lang="en-GB" dirty="0" err="1"/>
              <a:t>asesu</a:t>
            </a:r>
            <a:r>
              <a:rPr lang="en-GB" dirty="0"/>
              <a:t> </a:t>
            </a:r>
            <a:r>
              <a:rPr lang="en-GB" dirty="0" err="1"/>
              <a:t>gyda’r</a:t>
            </a:r>
            <a:r>
              <a:rPr lang="en-GB" dirty="0"/>
              <a:t>  </a:t>
            </a:r>
            <a:r>
              <a:rPr lang="en-GB" dirty="0" err="1"/>
              <a:t>myfyrwyr</a:t>
            </a:r>
            <a:r>
              <a:rPr lang="en-GB" dirty="0"/>
              <a:t> </a:t>
            </a:r>
            <a:r>
              <a:rPr lang="en-GB" dirty="0" err="1"/>
              <a:t>sut</a:t>
            </a:r>
            <a:r>
              <a:rPr lang="en-GB" dirty="0"/>
              <a:t> y </a:t>
            </a:r>
            <a:r>
              <a:rPr lang="en-GB" dirty="0" err="1"/>
              <a:t>gwnaethpwyd</a:t>
            </a:r>
            <a:r>
              <a:rPr lang="en-GB" dirty="0"/>
              <a:t> y </a:t>
            </a:r>
            <a:r>
              <a:rPr lang="en-GB" dirty="0" err="1"/>
              <a:t>dasg</a:t>
            </a:r>
            <a:r>
              <a:rPr lang="en-GB" dirty="0"/>
              <a:t>- </a:t>
            </a:r>
            <a:r>
              <a:rPr lang="en-GB" dirty="0" err="1"/>
              <a:t>beth</a:t>
            </a:r>
            <a:r>
              <a:rPr lang="en-GB" dirty="0"/>
              <a:t> </a:t>
            </a:r>
            <a:r>
              <a:rPr lang="en-GB" dirty="0" err="1"/>
              <a:t>oedd</a:t>
            </a:r>
            <a:r>
              <a:rPr lang="en-GB" dirty="0"/>
              <a:t> y </a:t>
            </a:r>
            <a:r>
              <a:rPr lang="en-GB" dirty="0" err="1"/>
              <a:t>sialensau</a:t>
            </a:r>
            <a:r>
              <a:rPr lang="en-GB" dirty="0"/>
              <a:t>, a </a:t>
            </a:r>
            <a:r>
              <a:rPr lang="en-GB" dirty="0" err="1"/>
              <a:t>wnaeth</a:t>
            </a:r>
            <a:r>
              <a:rPr lang="en-GB" dirty="0"/>
              <a:t> </a:t>
            </a:r>
            <a:r>
              <a:rPr lang="en-GB" dirty="0" err="1"/>
              <a:t>unrhyw</a:t>
            </a:r>
            <a:r>
              <a:rPr lang="en-GB" dirty="0"/>
              <a:t> un </a:t>
            </a:r>
            <a:r>
              <a:rPr lang="en-GB" dirty="0" err="1"/>
              <a:t>arwain</a:t>
            </a:r>
            <a:r>
              <a:rPr lang="en-GB" dirty="0"/>
              <a:t> ac </a:t>
            </a:r>
            <a:r>
              <a:rPr lang="en-GB" dirty="0" err="1" smtClean="0"/>
              <a:t>ati</a:t>
            </a:r>
            <a:r>
              <a:rPr lang="en-GB" dirty="0" smtClean="0"/>
              <a:t>.</a:t>
            </a:r>
          </a:p>
          <a:p>
            <a:pPr lvl="0"/>
            <a:endParaRPr lang="en-GB" dirty="0"/>
          </a:p>
          <a:p>
            <a:pPr lvl="0"/>
            <a:r>
              <a:rPr lang="en-GB" dirty="0" smtClean="0"/>
              <a:t>- Gall </a:t>
            </a:r>
            <a:r>
              <a:rPr lang="en-GB" dirty="0" err="1"/>
              <a:t>fod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ddefnyddiol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wneud</a:t>
            </a:r>
            <a:r>
              <a:rPr lang="en-GB" dirty="0"/>
              <a:t> y </a:t>
            </a:r>
            <a:r>
              <a:rPr lang="en-GB" dirty="0" err="1"/>
              <a:t>dasg</a:t>
            </a:r>
            <a:r>
              <a:rPr lang="en-GB" dirty="0"/>
              <a:t> </a:t>
            </a:r>
            <a:r>
              <a:rPr lang="en-GB" dirty="0" err="1"/>
              <a:t>fwy</a:t>
            </a:r>
            <a:r>
              <a:rPr lang="en-GB" dirty="0"/>
              <a:t> nag </a:t>
            </a:r>
            <a:r>
              <a:rPr lang="en-GB" dirty="0" err="1"/>
              <a:t>unwaith</a:t>
            </a:r>
            <a:r>
              <a:rPr lang="en-GB" dirty="0"/>
              <a:t> –  </a:t>
            </a:r>
            <a:r>
              <a:rPr lang="en-GB" dirty="0" err="1"/>
              <a:t>gan</a:t>
            </a:r>
            <a:r>
              <a:rPr lang="en-GB" dirty="0"/>
              <a:t> weld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yw’r</a:t>
            </a:r>
            <a:r>
              <a:rPr lang="en-GB" dirty="0"/>
              <a:t> </a:t>
            </a:r>
            <a:r>
              <a:rPr lang="en-GB" dirty="0" err="1"/>
              <a:t>gwaith</a:t>
            </a:r>
            <a:r>
              <a:rPr lang="en-GB" dirty="0"/>
              <a:t> </a:t>
            </a:r>
            <a:r>
              <a:rPr lang="en-GB" dirty="0" err="1"/>
              <a:t>tim</a:t>
            </a:r>
            <a:r>
              <a:rPr lang="en-GB" dirty="0"/>
              <a:t> a </a:t>
            </a:r>
            <a:r>
              <a:rPr lang="en-GB" dirty="0" err="1"/>
              <a:t>sgiliau</a:t>
            </a:r>
            <a:r>
              <a:rPr lang="en-GB" dirty="0"/>
              <a:t> </a:t>
            </a:r>
            <a:r>
              <a:rPr lang="en-GB" dirty="0" err="1"/>
              <a:t>arwain</a:t>
            </a:r>
            <a:r>
              <a:rPr lang="en-GB" dirty="0"/>
              <a:t> </a:t>
            </a:r>
            <a:r>
              <a:rPr lang="en-GB" dirty="0" err="1"/>
              <a:t>wedi</a:t>
            </a:r>
            <a:r>
              <a:rPr lang="en-GB" dirty="0"/>
              <a:t> </a:t>
            </a:r>
            <a:r>
              <a:rPr lang="en-GB" dirty="0" err="1"/>
              <a:t>gwella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err="1"/>
              <a:t>Gweithgaredd</a:t>
            </a:r>
            <a:r>
              <a:rPr lang="en-GB" b="1" u="sng" dirty="0"/>
              <a:t> </a:t>
            </a:r>
            <a:r>
              <a:rPr lang="en-GB" b="1" u="sng" dirty="0" smtClean="0"/>
              <a:t>2</a:t>
            </a:r>
          </a:p>
          <a:p>
            <a:endParaRPr lang="en-GB" b="1" u="sng" dirty="0"/>
          </a:p>
          <a:p>
            <a:pPr lvl="0"/>
            <a:r>
              <a:rPr lang="en-GB" dirty="0" smtClean="0"/>
              <a:t>- </a:t>
            </a:r>
            <a:r>
              <a:rPr lang="en-GB" dirty="0" err="1" smtClean="0"/>
              <a:t>Torrwch</a:t>
            </a:r>
            <a:r>
              <a:rPr lang="en-GB" dirty="0" smtClean="0"/>
              <a:t> </a:t>
            </a:r>
            <a:r>
              <a:rPr lang="en-GB" dirty="0"/>
              <a:t>y </a:t>
            </a:r>
            <a:r>
              <a:rPr lang="en-GB" dirty="0" err="1"/>
              <a:t>cardiau</a:t>
            </a:r>
            <a:r>
              <a:rPr lang="en-GB" dirty="0"/>
              <a:t> a </a:t>
            </a:r>
            <a:r>
              <a:rPr lang="en-GB" dirty="0" err="1"/>
              <a:t>caniatewch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myfyrwyr</a:t>
            </a:r>
            <a:r>
              <a:rPr lang="en-GB" dirty="0"/>
              <a:t> </a:t>
            </a:r>
            <a:r>
              <a:rPr lang="en-GB" dirty="0" err="1"/>
              <a:t>weithio</a:t>
            </a:r>
            <a:r>
              <a:rPr lang="en-GB" dirty="0"/>
              <a:t> </a:t>
            </a:r>
            <a:r>
              <a:rPr lang="en-GB" dirty="0" err="1"/>
              <a:t>mewn</a:t>
            </a:r>
            <a:r>
              <a:rPr lang="en-GB" dirty="0"/>
              <a:t> </a:t>
            </a:r>
            <a:r>
              <a:rPr lang="en-GB" dirty="0" err="1"/>
              <a:t>grwpiau</a:t>
            </a:r>
            <a:r>
              <a:rPr lang="en-GB" dirty="0"/>
              <a:t>.</a:t>
            </a:r>
          </a:p>
          <a:p>
            <a:pPr lvl="0"/>
            <a:r>
              <a:rPr lang="en-GB" dirty="0" smtClean="0"/>
              <a:t>- Gall </a:t>
            </a:r>
            <a:r>
              <a:rPr lang="en-GB" dirty="0"/>
              <a:t>y </a:t>
            </a:r>
            <a:r>
              <a:rPr lang="en-GB" dirty="0" err="1"/>
              <a:t>myfyrwyr</a:t>
            </a:r>
            <a:r>
              <a:rPr lang="en-GB" dirty="0"/>
              <a:t> ‘</a:t>
            </a:r>
            <a:r>
              <a:rPr lang="en-GB" dirty="0" err="1"/>
              <a:t>rancio</a:t>
            </a:r>
            <a:r>
              <a:rPr lang="en-GB" dirty="0"/>
              <a:t>’ y </a:t>
            </a:r>
            <a:r>
              <a:rPr lang="en-GB" dirty="0" err="1"/>
              <a:t>sgiliau</a:t>
            </a:r>
            <a:r>
              <a:rPr lang="en-GB" dirty="0"/>
              <a:t> </a:t>
            </a:r>
            <a:r>
              <a:rPr lang="en-GB" dirty="0" err="1"/>
              <a:t>mewn</a:t>
            </a:r>
            <a:r>
              <a:rPr lang="en-GB" dirty="0"/>
              <a:t> </a:t>
            </a:r>
            <a:r>
              <a:rPr lang="en-GB" dirty="0" err="1"/>
              <a:t>trefn</a:t>
            </a:r>
            <a:r>
              <a:rPr lang="en-GB" dirty="0"/>
              <a:t> </a:t>
            </a:r>
            <a:r>
              <a:rPr lang="en-GB" dirty="0" err="1"/>
              <a:t>pwysigrwydd</a:t>
            </a:r>
            <a:endParaRPr lang="en-GB" dirty="0"/>
          </a:p>
          <a:p>
            <a:pPr lvl="0"/>
            <a:r>
              <a:rPr lang="en-GB" dirty="0" smtClean="0"/>
              <a:t>- </a:t>
            </a:r>
            <a:r>
              <a:rPr lang="en-GB" dirty="0" err="1" smtClean="0"/>
              <a:t>Trafodwch</a:t>
            </a:r>
            <a:r>
              <a:rPr lang="en-GB" dirty="0" smtClean="0"/>
              <a:t> </a:t>
            </a:r>
            <a:r>
              <a:rPr lang="en-GB" dirty="0"/>
              <a:t>pa </a:t>
            </a:r>
            <a:r>
              <a:rPr lang="en-GB" dirty="0" err="1"/>
              <a:t>mor</a:t>
            </a:r>
            <a:r>
              <a:rPr lang="en-GB" dirty="0"/>
              <a:t> </a:t>
            </a:r>
            <a:r>
              <a:rPr lang="en-GB" dirty="0" err="1"/>
              <a:t>ddefnyddiol</a:t>
            </a:r>
            <a:r>
              <a:rPr lang="en-GB" dirty="0"/>
              <a:t> </a:t>
            </a:r>
            <a:r>
              <a:rPr lang="en-GB" dirty="0" err="1"/>
              <a:t>yw’r</a:t>
            </a:r>
            <a:r>
              <a:rPr lang="en-GB" dirty="0"/>
              <a:t> </a:t>
            </a:r>
            <a:r>
              <a:rPr lang="en-GB" dirty="0" err="1"/>
              <a:t>sgiliau</a:t>
            </a:r>
            <a:r>
              <a:rPr lang="en-GB" dirty="0"/>
              <a:t>.</a:t>
            </a:r>
          </a:p>
          <a:p>
            <a:pPr lvl="0"/>
            <a:r>
              <a:rPr lang="en-GB" dirty="0" smtClean="0"/>
              <a:t>- </a:t>
            </a:r>
            <a:r>
              <a:rPr lang="en-GB" dirty="0" err="1" smtClean="0"/>
              <a:t>Cysylltwch</a:t>
            </a:r>
            <a:r>
              <a:rPr lang="en-GB" dirty="0" smtClean="0"/>
              <a:t> </a:t>
            </a:r>
            <a:r>
              <a:rPr lang="en-GB" dirty="0"/>
              <a:t>y </a:t>
            </a:r>
            <a:r>
              <a:rPr lang="en-GB" dirty="0" err="1"/>
              <a:t>sgiliau</a:t>
            </a:r>
            <a:r>
              <a:rPr lang="en-GB" dirty="0"/>
              <a:t> </a:t>
            </a:r>
            <a:r>
              <a:rPr lang="en-GB" dirty="0" err="1"/>
              <a:t>gyda’i</a:t>
            </a:r>
            <a:r>
              <a:rPr lang="en-GB" dirty="0"/>
              <a:t> </a:t>
            </a:r>
            <a:r>
              <a:rPr lang="en-GB" dirty="0" err="1"/>
              <a:t>gilydd</a:t>
            </a:r>
            <a:endParaRPr lang="en-GB" dirty="0"/>
          </a:p>
          <a:p>
            <a:pPr lvl="0"/>
            <a:r>
              <a:rPr lang="en-GB" dirty="0" smtClean="0"/>
              <a:t>- </a:t>
            </a:r>
            <a:r>
              <a:rPr lang="en-GB" dirty="0" err="1" smtClean="0"/>
              <a:t>Dewiswch</a:t>
            </a:r>
            <a:r>
              <a:rPr lang="en-GB" dirty="0" smtClean="0"/>
              <a:t> </a:t>
            </a:r>
            <a:r>
              <a:rPr lang="en-GB" dirty="0"/>
              <a:t>y 10 </a:t>
            </a:r>
            <a:r>
              <a:rPr lang="en-GB" dirty="0" err="1"/>
              <a:t>sgil</a:t>
            </a:r>
            <a:r>
              <a:rPr lang="en-GB" dirty="0"/>
              <a:t> </a:t>
            </a:r>
            <a:r>
              <a:rPr lang="en-GB" dirty="0" err="1"/>
              <a:t>uchaf</a:t>
            </a:r>
            <a:r>
              <a:rPr lang="en-GB" dirty="0"/>
              <a:t>.</a:t>
            </a:r>
          </a:p>
          <a:p>
            <a:pPr lvl="0">
              <a:buFontTx/>
              <a:buChar char="-"/>
            </a:pPr>
            <a:r>
              <a:rPr lang="en-GB" dirty="0" err="1" smtClean="0"/>
              <a:t>Edrychwch</a:t>
            </a:r>
            <a:r>
              <a:rPr lang="en-GB" dirty="0" smtClean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daflen</a:t>
            </a:r>
            <a:r>
              <a:rPr lang="en-GB" dirty="0"/>
              <a:t> </a:t>
            </a:r>
            <a:r>
              <a:rPr lang="en-GB" dirty="0" err="1"/>
              <a:t>cynllun</a:t>
            </a:r>
            <a:r>
              <a:rPr lang="en-GB" dirty="0"/>
              <a:t> </a:t>
            </a:r>
            <a:r>
              <a:rPr lang="en-GB" dirty="0" err="1"/>
              <a:t>darllen</a:t>
            </a:r>
            <a:r>
              <a:rPr lang="en-GB" dirty="0"/>
              <a:t> </a:t>
            </a:r>
            <a:r>
              <a:rPr lang="en-GB" dirty="0" err="1"/>
              <a:t>gyda</a:t>
            </a:r>
            <a:r>
              <a:rPr lang="en-GB" dirty="0"/>
              <a:t> 4 </a:t>
            </a:r>
            <a:r>
              <a:rPr lang="en-GB" dirty="0" err="1"/>
              <a:t>rôl</a:t>
            </a:r>
            <a:r>
              <a:rPr lang="en-GB" dirty="0"/>
              <a:t>. </a:t>
            </a:r>
            <a:r>
              <a:rPr lang="en-GB" dirty="0" err="1"/>
              <a:t>Dewiswch</a:t>
            </a:r>
            <a:r>
              <a:rPr lang="en-GB" dirty="0"/>
              <a:t> 2 </a:t>
            </a:r>
            <a:r>
              <a:rPr lang="en-GB" dirty="0" err="1"/>
              <a:t>gerdyn</a:t>
            </a:r>
            <a:r>
              <a:rPr lang="en-GB" dirty="0"/>
              <a:t> </a:t>
            </a:r>
            <a:r>
              <a:rPr lang="en-GB" dirty="0" err="1"/>
              <a:t>byddai</a:t>
            </a:r>
            <a:r>
              <a:rPr lang="en-GB" dirty="0"/>
              <a:t> </a:t>
            </a:r>
            <a:r>
              <a:rPr lang="en-GB" dirty="0" err="1"/>
              <a:t>mwyaf</a:t>
            </a:r>
            <a:r>
              <a:rPr lang="en-GB" dirty="0"/>
              <a:t> </a:t>
            </a:r>
            <a:r>
              <a:rPr lang="en-GB" dirty="0" err="1"/>
              <a:t>addas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gyfer</a:t>
            </a:r>
            <a:r>
              <a:rPr lang="en-GB" dirty="0"/>
              <a:t> </a:t>
            </a:r>
            <a:r>
              <a:rPr lang="en-GB" dirty="0" err="1"/>
              <a:t>pob</a:t>
            </a:r>
            <a:r>
              <a:rPr lang="en-GB" dirty="0"/>
              <a:t> </a:t>
            </a:r>
            <a:r>
              <a:rPr lang="en-GB" dirty="0" err="1"/>
              <a:t>rôl</a:t>
            </a:r>
            <a:r>
              <a:rPr lang="en-GB" dirty="0"/>
              <a:t> o </a:t>
            </a:r>
            <a:r>
              <a:rPr lang="en-GB" dirty="0" err="1"/>
              <a:t>fewn</a:t>
            </a:r>
            <a:r>
              <a:rPr lang="en-GB" dirty="0"/>
              <a:t> y </a:t>
            </a:r>
            <a:r>
              <a:rPr lang="en-GB" dirty="0" err="1"/>
              <a:t>grŵp</a:t>
            </a:r>
            <a:r>
              <a:rPr lang="en-GB" dirty="0"/>
              <a:t> </a:t>
            </a:r>
            <a:r>
              <a:rPr lang="en-GB" dirty="0" err="1"/>
              <a:t>cynllun</a:t>
            </a:r>
            <a:r>
              <a:rPr lang="en-GB" dirty="0"/>
              <a:t> </a:t>
            </a:r>
            <a:r>
              <a:rPr lang="en-GB" dirty="0" err="1"/>
              <a:t>darllen</a:t>
            </a:r>
            <a:r>
              <a:rPr lang="en-GB" dirty="0" smtClean="0"/>
              <a:t>.</a:t>
            </a:r>
          </a:p>
          <a:p>
            <a:pPr lvl="0"/>
            <a:endParaRPr lang="en-GB" dirty="0" smtClean="0"/>
          </a:p>
          <a:p>
            <a:endParaRPr lang="en-GB" dirty="0"/>
          </a:p>
          <a:p>
            <a:r>
              <a:rPr lang="en-GB" dirty="0" err="1" smtClean="0"/>
              <a:t>Dylai</a:t>
            </a:r>
            <a:r>
              <a:rPr lang="en-GB" dirty="0" smtClean="0"/>
              <a:t> </a:t>
            </a:r>
            <a:r>
              <a:rPr lang="en-GB" dirty="0" err="1"/>
              <a:t>hyn</a:t>
            </a:r>
            <a:r>
              <a:rPr lang="en-GB" dirty="0"/>
              <a:t> </a:t>
            </a:r>
            <a:r>
              <a:rPr lang="en-GB" dirty="0" err="1"/>
              <a:t>arwain</a:t>
            </a:r>
            <a:r>
              <a:rPr lang="en-GB" dirty="0"/>
              <a:t> at </a:t>
            </a:r>
            <a:r>
              <a:rPr lang="en-GB" dirty="0" err="1"/>
              <a:t>drafodaeth</a:t>
            </a:r>
            <a:r>
              <a:rPr lang="en-GB" dirty="0"/>
              <a:t> </a:t>
            </a:r>
            <a:r>
              <a:rPr lang="en-GB" dirty="0" err="1"/>
              <a:t>adeiladol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gryfderau</a:t>
            </a:r>
            <a:r>
              <a:rPr lang="en-GB" dirty="0"/>
              <a:t>, </a:t>
            </a:r>
            <a:r>
              <a:rPr lang="en-GB" dirty="0" err="1"/>
              <a:t>gwendidau</a:t>
            </a:r>
            <a:r>
              <a:rPr lang="en-GB" dirty="0"/>
              <a:t> a </a:t>
            </a:r>
            <a:r>
              <a:rPr lang="en-GB" dirty="0" err="1" smtClean="0"/>
              <a:t>sgiliau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/>
              <a:t> </a:t>
            </a:r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9512" y="1340768"/>
          <a:ext cx="4200158" cy="5047488"/>
        </p:xfrm>
        <a:graphic>
          <a:graphicData uri="http://schemas.openxmlformats.org/drawingml/2006/table">
            <a:tbl>
              <a:tblPr/>
              <a:tblGrid>
                <a:gridCol w="2100079"/>
                <a:gridCol w="2100079"/>
              </a:tblGrid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Ymosodol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Gweithio’n</a:t>
                      </a: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dda</a:t>
                      </a: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gydag</a:t>
                      </a: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eraill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Pendant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Gweledigaeth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‘Bossy’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Gelli dibynnu arno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Bygythiol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Synwyr digrifwch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Hyder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Cyfrifol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Dewr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Dibynadwy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Creadigol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Realistig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Taerngar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Cynhyrchiol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Unbeniaethol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Parod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716016" y="1340768"/>
          <a:ext cx="4200158" cy="5047488"/>
        </p:xfrm>
        <a:graphic>
          <a:graphicData uri="http://schemas.openxmlformats.org/drawingml/2006/table">
            <a:tbl>
              <a:tblPr/>
              <a:tblGrid>
                <a:gridCol w="2100079"/>
                <a:gridCol w="2100079"/>
              </a:tblGrid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Empathi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Esiampl positif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Brwdfrydig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Amyneddgar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Teg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Angerddol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Grymus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Trefnus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Cyfathrebwr da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Meddwl agored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Taldra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Cymhellwr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Gonestrwydd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Uchel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Dylanwadol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Arwain drwy esiampl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Ysbrydoledig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Deallus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51520" y="404664"/>
            <a:ext cx="4320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Dyma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fan </a:t>
            </a: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cychwyn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ar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gyfer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syniadau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GB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CENEDLAETHOL/CYMUNEDOL/10.1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93340"/>
              </p:ext>
            </p:extLst>
          </p:nvPr>
        </p:nvGraphicFramePr>
        <p:xfrm>
          <a:off x="539552" y="1124744"/>
          <a:ext cx="8064896" cy="38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917889"/>
                <a:gridCol w="2698735"/>
              </a:tblGrid>
              <a:tr h="432048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Sgil</a:t>
                      </a:r>
                      <a:r>
                        <a:rPr lang="en-GB" b="1" dirty="0" smtClean="0"/>
                        <a:t> 1 </a:t>
                      </a:r>
                      <a:r>
                        <a:rPr lang="en-GB" b="1" dirty="0" err="1" smtClean="0"/>
                        <a:t>ar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gyfer</a:t>
                      </a:r>
                      <a:r>
                        <a:rPr lang="en-GB" b="1" dirty="0" smtClean="0"/>
                        <a:t> y </a:t>
                      </a:r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.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err="1" smtClean="0"/>
                        <a:t>Sgil</a:t>
                      </a:r>
                      <a:r>
                        <a:rPr lang="en-GB" b="1" dirty="0" smtClean="0"/>
                        <a:t> 2 </a:t>
                      </a:r>
                      <a:r>
                        <a:rPr lang="en-GB" b="1" dirty="0" err="1" smtClean="0"/>
                        <a:t>ar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gyfer</a:t>
                      </a:r>
                      <a:r>
                        <a:rPr lang="en-GB" b="1" dirty="0" smtClean="0"/>
                        <a:t> y </a:t>
                      </a:r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.</a:t>
                      </a:r>
                    </a:p>
                    <a:p>
                      <a:endParaRPr lang="en-GB" b="1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Arweinydd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personel</a:t>
                      </a:r>
                      <a:endParaRPr lang="en-GB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Gweithio’n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dda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gydadg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eraill</a:t>
                      </a:r>
                      <a:r>
                        <a:rPr lang="en-GB" dirty="0" smtClean="0"/>
                        <a:t>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Amyneddgar</a:t>
                      </a:r>
                      <a:r>
                        <a:rPr lang="en-GB" dirty="0" smtClean="0"/>
                        <a:t>.</a:t>
                      </a:r>
                      <a:endParaRPr lang="en-GB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gweinyddol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b="1" baseline="0" dirty="0" err="1" smtClean="0"/>
                        <a:t>adnoddau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CENEDLAETHOL/CYMUNEDOL/10.1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41949"/>
              </p:ext>
            </p:extLst>
          </p:nvPr>
        </p:nvGraphicFramePr>
        <p:xfrm>
          <a:off x="539552" y="1124744"/>
          <a:ext cx="8064896" cy="38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917889"/>
                <a:gridCol w="2698735"/>
              </a:tblGrid>
              <a:tr h="432048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Sgil</a:t>
                      </a:r>
                      <a:r>
                        <a:rPr lang="en-GB" b="1" dirty="0" smtClean="0"/>
                        <a:t> 1 </a:t>
                      </a:r>
                      <a:r>
                        <a:rPr lang="en-GB" b="1" dirty="0" err="1" smtClean="0"/>
                        <a:t>ar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gyfer</a:t>
                      </a:r>
                      <a:r>
                        <a:rPr lang="en-GB" b="1" dirty="0" smtClean="0"/>
                        <a:t> y </a:t>
                      </a:r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.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err="1" smtClean="0"/>
                        <a:t>Sgil</a:t>
                      </a:r>
                      <a:r>
                        <a:rPr lang="en-GB" b="1" dirty="0" smtClean="0"/>
                        <a:t> 2 </a:t>
                      </a:r>
                      <a:r>
                        <a:rPr lang="en-GB" b="1" dirty="0" err="1" smtClean="0"/>
                        <a:t>ar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gyfer</a:t>
                      </a:r>
                      <a:r>
                        <a:rPr lang="en-GB" b="1" dirty="0" smtClean="0"/>
                        <a:t> y </a:t>
                      </a:r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.</a:t>
                      </a:r>
                    </a:p>
                    <a:p>
                      <a:endParaRPr lang="en-GB" b="1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Arweinydd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smtClean="0"/>
                        <a:t>Swyddog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personel</a:t>
                      </a:r>
                      <a:endParaRPr lang="en-GB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gweinyddol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b="1" baseline="0" dirty="0" err="1" smtClean="0"/>
                        <a:t>adnoddau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CENEDLAETHOL/CYMUNEDOL/10.1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300</Words>
  <Application>Microsoft Office PowerPoint</Application>
  <PresentationFormat>On-screen Show (4:3)</PresentationFormat>
  <Paragraphs>133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markwynjones</dc:creator>
  <cp:lastModifiedBy> </cp:lastModifiedBy>
  <cp:revision>8</cp:revision>
  <dcterms:created xsi:type="dcterms:W3CDTF">2015-01-13T10:04:40Z</dcterms:created>
  <dcterms:modified xsi:type="dcterms:W3CDTF">2015-03-07T13:15:55Z</dcterms:modified>
</cp:coreProperties>
</file>