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122F-C73F-4479-B3E7-2F4D4B6F305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7A81-5E1C-46FE-9541-4FFD0331833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93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2702-9F9E-414C-89D2-B4E7F1ECEBA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136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78A1-AC63-4F04-BD6A-BEA48617BB88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4992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5C554-FA3D-4B04-903E-73B15C4F262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875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FBF-FA02-43B7-BB47-B815184EA07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644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B1E3-818D-4270-B51A-B1E88B8893D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050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879EA-2057-42D4-9E09-D23F8E78C0C2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90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BD93-6425-4B4D-804A-653121B000E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698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18BF-7988-4D98-9500-E0D15BE450E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269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B034-7102-4468-995D-0123970EC18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003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D68E8-ECE7-49E6-B848-DC669237D487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07/03/2015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755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9512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Ymosodol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Gweithio’n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dda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gydag</a:t>
                      </a: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eraill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Pendant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Gweledigaeth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latin typeface="Calibri"/>
                          <a:ea typeface="Times New Roman"/>
                          <a:cs typeface="Times New Roman"/>
                        </a:rPr>
                        <a:t>‘Bossy’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Gelli dibynnu arno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Bygythiol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Synwyr digrifwch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Hyder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Cyfrifol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Dewr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Dibynadwy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Creadigol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Realistig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Taerngar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Cynhyrchiol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Unbeniaethol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Parod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716016" y="1340768"/>
          <a:ext cx="4200158" cy="5047488"/>
        </p:xfrm>
        <a:graphic>
          <a:graphicData uri="http://schemas.openxmlformats.org/drawingml/2006/table">
            <a:tbl>
              <a:tblPr/>
              <a:tblGrid>
                <a:gridCol w="2100079"/>
                <a:gridCol w="2100079"/>
              </a:tblGrid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Empathi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Esiampl positif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Brwdfrydig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Amyneddgar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Teg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Angerddol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Grymus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Trefnus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Cyfathrebwr da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Meddwl agored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Taldra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Cymhellwr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Gonestrwydd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Uchel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Dylanwadol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Arwain drwy esiampl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5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>
                          <a:latin typeface="Calibri"/>
                          <a:ea typeface="Times New Roman"/>
                          <a:cs typeface="Times New Roman"/>
                        </a:rPr>
                        <a:t>Ysbrydoledig</a:t>
                      </a:r>
                      <a:endParaRPr lang="en-GB" sz="10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 err="1">
                          <a:latin typeface="Calibri"/>
                          <a:ea typeface="Times New Roman"/>
                          <a:cs typeface="Times New Roman"/>
                        </a:rPr>
                        <a:t>Deallus</a:t>
                      </a:r>
                      <a:endParaRPr lang="en-GB" sz="10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9082" marR="490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51520" y="404664"/>
            <a:ext cx="43204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000" b="1" dirty="0" err="1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Dyma</a:t>
            </a:r>
            <a:r>
              <a:rPr lang="en-GB" sz="2000" b="1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 fan </a:t>
            </a:r>
            <a:r>
              <a:rPr lang="en-GB" sz="2000" b="1" dirty="0" err="1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cychwyn</a:t>
            </a:r>
            <a:r>
              <a:rPr lang="en-GB" sz="2000" b="1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ar</a:t>
            </a:r>
            <a:r>
              <a:rPr lang="en-GB" sz="2000" b="1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gyfer</a:t>
            </a:r>
            <a:r>
              <a:rPr lang="en-GB" sz="2000" b="1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 </a:t>
            </a:r>
            <a:r>
              <a:rPr lang="en-GB" sz="2000" b="1" dirty="0" err="1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syniadau</a:t>
            </a:r>
            <a:r>
              <a:rPr lang="en-GB" sz="2000" b="1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.</a:t>
            </a:r>
            <a:endParaRPr lang="en-GB" sz="36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CENEDLAETHOL/CYMUNEDOL/10.2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417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On-screen Show (4:3)</PresentationFormat>
  <Paragraphs>65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2015-03-07T13:13:51Z</dcterms:created>
  <dcterms:modified xsi:type="dcterms:W3CDTF">2015-03-07T13:14:29Z</dcterms:modified>
</cp:coreProperties>
</file>