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22F-C73F-4479-B3E7-2F4D4B6F30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6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7A81-5E1C-46FE-9541-4FFD033183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702-9F9E-414C-89D2-B4E7F1ECEB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0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78A1-AC63-4F04-BD6A-BEA48617BB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554-FA3D-4B04-903E-73B15C4F26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1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6FBF-FA02-43B7-BB47-B815184EA0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0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B1E3-818D-4270-B51A-B1E88B8893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7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79EA-2057-42D4-9E09-D23F8E78C0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4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BD93-6425-4B4D-804A-653121B000E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2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18BF-7988-4D98-9500-E0D15BE450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7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034-7102-4468-995D-0123970EC1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8E8-ECE7-49E6-B848-DC669237D4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34412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Sgil</a:t>
                      </a:r>
                      <a:r>
                        <a:rPr lang="en-GB" b="1" dirty="0" smtClean="0"/>
                        <a:t> 1 </a:t>
                      </a:r>
                      <a:r>
                        <a:rPr lang="en-GB" b="1" dirty="0" err="1" smtClean="0"/>
                        <a:t>ar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gyfer</a:t>
                      </a:r>
                      <a:r>
                        <a:rPr lang="en-GB" b="1" dirty="0" smtClean="0"/>
                        <a:t> y </a:t>
                      </a:r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Sgil</a:t>
                      </a:r>
                      <a:r>
                        <a:rPr lang="en-GB" b="1" dirty="0" smtClean="0"/>
                        <a:t> 2 </a:t>
                      </a:r>
                      <a:r>
                        <a:rPr lang="en-GB" b="1" dirty="0" err="1" smtClean="0"/>
                        <a:t>ar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gyfer</a:t>
                      </a:r>
                      <a:r>
                        <a:rPr lang="en-GB" b="1" dirty="0" smtClean="0"/>
                        <a:t> y </a:t>
                      </a:r>
                      <a:r>
                        <a:rPr lang="en-GB" b="1" dirty="0" err="1" smtClean="0"/>
                        <a:t>rôl</a:t>
                      </a:r>
                      <a:r>
                        <a:rPr lang="en-GB" b="1" dirty="0" smtClean="0"/>
                        <a:t>.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Arweinydd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personel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Gweithio’n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dda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gydadg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eraill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Amyneddgar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gweinyddol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Swyddog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1" baseline="0" dirty="0" err="1" smtClean="0"/>
                        <a:t>adnoddau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CENEDLAETHOL/CYMUNEDOL/10.3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38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2015-03-07T13:14:50Z</dcterms:created>
  <dcterms:modified xsi:type="dcterms:W3CDTF">2015-03-07T13:15:00Z</dcterms:modified>
</cp:coreProperties>
</file>