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122F-C73F-4479-B3E7-2F4D4B6F305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46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7A81-5E1C-46FE-9541-4FFD0331833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29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2702-9F9E-414C-89D2-B4E7F1ECEBA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60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78A1-AC63-4F04-BD6A-BEA48617BB88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0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5C554-FA3D-4B04-903E-73B15C4F262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21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FBF-FA02-43B7-BB47-B815184EA07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90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B1E3-818D-4270-B51A-B1E88B8893D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371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879EA-2057-42D4-9E09-D23F8E78C0C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84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BD93-6425-4B4D-804A-653121B000E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02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18BF-7988-4D98-9500-E0D15BE450E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27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B034-7102-4468-995D-0123970EC18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1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D68E8-ECE7-49E6-B848-DC669237D48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378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134412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1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 err="1" smtClean="0"/>
                        <a:t>Sgil</a:t>
                      </a:r>
                      <a:r>
                        <a:rPr lang="en-GB" b="1" dirty="0" smtClean="0"/>
                        <a:t> 2 </a:t>
                      </a:r>
                      <a:r>
                        <a:rPr lang="en-GB" b="1" dirty="0" err="1" smtClean="0"/>
                        <a:t>ar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gyfer</a:t>
                      </a:r>
                      <a:r>
                        <a:rPr lang="en-GB" b="1" dirty="0" smtClean="0"/>
                        <a:t> y </a:t>
                      </a:r>
                      <a:r>
                        <a:rPr lang="en-GB" b="1" dirty="0" err="1" smtClean="0"/>
                        <a:t>rôl</a:t>
                      </a:r>
                      <a:r>
                        <a:rPr lang="en-GB" b="1" dirty="0" smtClean="0"/>
                        <a:t>.</a:t>
                      </a:r>
                    </a:p>
                    <a:p>
                      <a:endParaRPr lang="en-GB" b="1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Arweinydd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personel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Gweithio’n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dda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gydadg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eraill</a:t>
                      </a:r>
                      <a:r>
                        <a:rPr lang="en-GB" dirty="0" smtClean="0"/>
                        <a:t>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Amyneddgar</a:t>
                      </a:r>
                      <a:r>
                        <a:rPr lang="en-GB" dirty="0" smtClean="0"/>
                        <a:t>.</a:t>
                      </a:r>
                      <a:endParaRPr lang="en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dirty="0" smtClean="0"/>
                        <a:t> </a:t>
                      </a:r>
                      <a:r>
                        <a:rPr lang="en-GB" b="1" dirty="0" err="1" smtClean="0"/>
                        <a:t>gweinyddol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r>
                        <a:rPr lang="en-GB" b="1" dirty="0" err="1" smtClean="0"/>
                        <a:t>Swyddog</a:t>
                      </a:r>
                      <a:r>
                        <a:rPr lang="en-GB" b="1" baseline="0" dirty="0" smtClean="0"/>
                        <a:t> </a:t>
                      </a:r>
                      <a:r>
                        <a:rPr lang="en-GB" b="1" baseline="0" dirty="0" err="1" smtClean="0"/>
                        <a:t>adnoddau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CENEDLAETHOL/CYMUNEDOL/10.3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33868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2015-03-07T13:14:50Z</dcterms:created>
  <dcterms:modified xsi:type="dcterms:W3CDTF">2015-03-07T13:15:00Z</dcterms:modified>
</cp:coreProperties>
</file>