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122F-C73F-4479-B3E7-2F4D4B6F305B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004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37A81-5E1C-46FE-9541-4FFD03318335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043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2702-9F9E-414C-89D2-B4E7F1ECEBAB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077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78A1-AC63-4F04-BD6A-BEA48617BB88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556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5C554-FA3D-4B04-903E-73B15C4F2629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259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B6FBF-FA02-43B7-BB47-B815184EA076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495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B1E3-818D-4270-B51A-B1E88B8893DC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035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879EA-2057-42D4-9E09-D23F8E78C0C2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245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BD93-6425-4B4D-804A-653121B000EA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206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18BF-7988-4D98-9500-E0D15BE450EC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230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B034-7102-4468-995D-0123970EC186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046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D68E8-ECE7-49E6-B848-DC669237D487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03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445233"/>
              </p:ext>
            </p:extLst>
          </p:nvPr>
        </p:nvGraphicFramePr>
        <p:xfrm>
          <a:off x="539552" y="1124744"/>
          <a:ext cx="8064896" cy="380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2917889"/>
                <a:gridCol w="2698735"/>
              </a:tblGrid>
              <a:tr h="432048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Rôl</a:t>
                      </a:r>
                      <a:r>
                        <a:rPr lang="en-GB" b="1" dirty="0" smtClean="0"/>
                        <a:t> 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Sgil</a:t>
                      </a:r>
                      <a:r>
                        <a:rPr lang="en-GB" b="1" dirty="0" smtClean="0"/>
                        <a:t> 1 </a:t>
                      </a:r>
                      <a:r>
                        <a:rPr lang="en-GB" b="1" dirty="0" err="1" smtClean="0"/>
                        <a:t>ar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gyfer</a:t>
                      </a:r>
                      <a:r>
                        <a:rPr lang="en-GB" b="1" dirty="0" smtClean="0"/>
                        <a:t> y </a:t>
                      </a:r>
                      <a:r>
                        <a:rPr lang="en-GB" b="1" dirty="0" err="1" smtClean="0"/>
                        <a:t>rôl</a:t>
                      </a:r>
                      <a:r>
                        <a:rPr lang="en-GB" b="1" dirty="0" smtClean="0"/>
                        <a:t>.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err="1" smtClean="0"/>
                        <a:t>Sgil</a:t>
                      </a:r>
                      <a:r>
                        <a:rPr lang="en-GB" b="1" dirty="0" smtClean="0"/>
                        <a:t> 2 </a:t>
                      </a:r>
                      <a:r>
                        <a:rPr lang="en-GB" b="1" dirty="0" err="1" smtClean="0"/>
                        <a:t>ar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gyfer</a:t>
                      </a:r>
                      <a:r>
                        <a:rPr lang="en-GB" b="1" dirty="0" smtClean="0"/>
                        <a:t> y </a:t>
                      </a:r>
                      <a:r>
                        <a:rPr lang="en-GB" b="1" dirty="0" err="1" smtClean="0"/>
                        <a:t>rôl</a:t>
                      </a:r>
                      <a:r>
                        <a:rPr lang="en-GB" b="1" dirty="0" smtClean="0"/>
                        <a:t>.</a:t>
                      </a:r>
                    </a:p>
                    <a:p>
                      <a:endParaRPr lang="en-GB" b="1" dirty="0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Arweinydd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smtClean="0"/>
                        <a:t>Swyddog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personel</a:t>
                      </a:r>
                      <a:endParaRPr lang="en-GB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Swyddog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gweinyddol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Swyddog</a:t>
                      </a:r>
                      <a:r>
                        <a:rPr lang="en-GB" b="1" baseline="0" dirty="0" smtClean="0"/>
                        <a:t> </a:t>
                      </a:r>
                      <a:r>
                        <a:rPr lang="en-GB" b="1" baseline="0" dirty="0" err="1" smtClean="0"/>
                        <a:t>adnoddau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black">
                    <a:tint val="75000"/>
                  </a:prstClr>
                </a:solidFill>
              </a:rPr>
              <a:t>CENEDLAETHOL/CYMUNEDOL/10.4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1728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2015-03-07T13:15:11Z</dcterms:created>
  <dcterms:modified xsi:type="dcterms:W3CDTF">2015-03-07T13:15:21Z</dcterms:modified>
</cp:coreProperties>
</file>