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84169-D26C-4D97-975B-4A5F4B3343C1}" type="datetimeFigureOut">
              <a:rPr lang="en-GB" smtClean="0"/>
              <a:t>07/03/2015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E5AA0-DEF8-4AC2-98BA-1955C1FEE3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42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50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83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9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5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94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9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3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8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12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94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1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0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691680" y="188640"/>
            <a:ext cx="6193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Fy nod ac amcanion i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95536" y="155679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prstClr val="black"/>
                </a:solidFill>
              </a:rPr>
              <a:t>• Fy nod i yw .........................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>
                <a:solidFill>
                  <a:prstClr val="black"/>
                </a:solidFill>
              </a:rPr>
              <a:t>• </a:t>
            </a:r>
            <a:r>
              <a:rPr lang="en-GB" dirty="0" err="1">
                <a:solidFill>
                  <a:prstClr val="black"/>
                </a:solidFill>
              </a:rPr>
              <a:t>Byddaf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cy-GB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CENEDLAETHOL/CYMUNEDOL/13.2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46938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Thema Office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2</cp:revision>
  <dcterms:created xsi:type="dcterms:W3CDTF">2015-03-07T13:19:17Z</dcterms:created>
  <dcterms:modified xsi:type="dcterms:W3CDTF">2015-03-07T13:20:51Z</dcterms:modified>
</cp:coreProperties>
</file>