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3" r:id="rId3"/>
    <p:sldMasterId id="2147483685" r:id="rId4"/>
    <p:sldMasterId id="2147483697" r:id="rId5"/>
    <p:sldMasterId id="2147483709" r:id="rId6"/>
  </p:sldMasterIdLst>
  <p:notesMasterIdLst>
    <p:notesMasterId r:id="rId61"/>
  </p:notesMasterIdLst>
  <p:sldIdLst>
    <p:sldId id="256" r:id="rId7"/>
    <p:sldId id="273" r:id="rId8"/>
    <p:sldId id="257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94" r:id="rId30"/>
    <p:sldId id="295" r:id="rId31"/>
    <p:sldId id="296" r:id="rId32"/>
    <p:sldId id="297" r:id="rId33"/>
    <p:sldId id="298" r:id="rId34"/>
    <p:sldId id="299" r:id="rId35"/>
    <p:sldId id="300" r:id="rId36"/>
    <p:sldId id="271" r:id="rId37"/>
    <p:sldId id="301" r:id="rId38"/>
    <p:sldId id="302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3" r:id="rId50"/>
    <p:sldId id="314" r:id="rId51"/>
    <p:sldId id="315" r:id="rId52"/>
    <p:sldId id="316" r:id="rId53"/>
    <p:sldId id="317" r:id="rId54"/>
    <p:sldId id="318" r:id="rId55"/>
    <p:sldId id="319" r:id="rId56"/>
    <p:sldId id="320" r:id="rId57"/>
    <p:sldId id="269" r:id="rId58"/>
    <p:sldId id="272" r:id="rId59"/>
    <p:sldId id="267" r:id="rId6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282D"/>
    <a:srgbClr val="1B98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76" d="100"/>
          <a:sy n="76" d="100"/>
        </p:scale>
        <p:origin x="-112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821FFF-DC15-40EC-A6E9-0919A477E74D}" type="doc">
      <dgm:prSet loTypeId="urn:microsoft.com/office/officeart/2005/8/layout/cycle8" loCatId="cycle" qsTypeId="urn:microsoft.com/office/officeart/2005/8/quickstyle/simple1" qsCatId="simple" csTypeId="urn:microsoft.com/office/officeart/2005/8/colors/colorful2" csCatId="colorful" phldr="1"/>
      <dgm:spPr/>
    </dgm:pt>
    <dgm:pt modelId="{66D0AD04-819D-4A54-8FD4-0F66657CABA4}">
      <dgm:prSet phldrT="[Text]" custT="1"/>
      <dgm:spPr/>
      <dgm:t>
        <a:bodyPr/>
        <a:lstStyle/>
        <a:p>
          <a:r>
            <a:rPr lang="cy-GB" sz="3600" b="1" noProof="0" dirty="0" smtClean="0">
              <a:solidFill>
                <a:schemeClr val="tx1"/>
              </a:solidFill>
            </a:rPr>
            <a:t>Lle</a:t>
          </a:r>
          <a:endParaRPr lang="cy-GB" sz="3600" b="1" noProof="0" dirty="0">
            <a:solidFill>
              <a:schemeClr val="tx1"/>
            </a:solidFill>
          </a:endParaRPr>
        </a:p>
      </dgm:t>
    </dgm:pt>
    <dgm:pt modelId="{C5468C71-E9D5-4CAE-92FF-2EC562E8AA74}" type="parTrans" cxnId="{D7295B04-BF55-4A3E-943C-197CC012AAED}">
      <dgm:prSet/>
      <dgm:spPr/>
      <dgm:t>
        <a:bodyPr/>
        <a:lstStyle/>
        <a:p>
          <a:endParaRPr lang="en-GB"/>
        </a:p>
      </dgm:t>
    </dgm:pt>
    <dgm:pt modelId="{B97D3B52-26E7-43B9-9A03-CC73C2772E80}" type="sibTrans" cxnId="{D7295B04-BF55-4A3E-943C-197CC012AAED}">
      <dgm:prSet/>
      <dgm:spPr/>
      <dgm:t>
        <a:bodyPr/>
        <a:lstStyle/>
        <a:p>
          <a:endParaRPr lang="en-GB"/>
        </a:p>
      </dgm:t>
    </dgm:pt>
    <dgm:pt modelId="{CC2B3C9E-07D6-4746-AC1B-95A88A2BD8D9}">
      <dgm:prSet phldrT="[Text]" custT="1"/>
      <dgm:spPr/>
      <dgm:t>
        <a:bodyPr/>
        <a:lstStyle/>
        <a:p>
          <a:r>
            <a:rPr lang="en-GB" sz="3600" b="1" dirty="0" smtClean="0">
              <a:solidFill>
                <a:schemeClr val="tx1"/>
              </a:solidFill>
            </a:rPr>
            <a:t>Problem</a:t>
          </a:r>
          <a:r>
            <a:rPr lang="en-GB" sz="6600" b="1" dirty="0" smtClean="0">
              <a:solidFill>
                <a:schemeClr val="tx1"/>
              </a:solidFill>
            </a:rPr>
            <a:t>  </a:t>
          </a:r>
          <a:endParaRPr lang="en-GB" sz="6600" b="1" dirty="0">
            <a:solidFill>
              <a:schemeClr val="tx1"/>
            </a:solidFill>
          </a:endParaRPr>
        </a:p>
      </dgm:t>
    </dgm:pt>
    <dgm:pt modelId="{F94AF18F-700B-4163-92DA-BADC79ED4ADB}" type="parTrans" cxnId="{1EE690BB-DD35-480F-A740-07942BD9CE5F}">
      <dgm:prSet/>
      <dgm:spPr/>
      <dgm:t>
        <a:bodyPr/>
        <a:lstStyle/>
        <a:p>
          <a:endParaRPr lang="en-GB"/>
        </a:p>
      </dgm:t>
    </dgm:pt>
    <dgm:pt modelId="{8B24416C-5972-4249-9498-E42F0C75504A}" type="sibTrans" cxnId="{1EE690BB-DD35-480F-A740-07942BD9CE5F}">
      <dgm:prSet/>
      <dgm:spPr/>
      <dgm:t>
        <a:bodyPr/>
        <a:lstStyle/>
        <a:p>
          <a:endParaRPr lang="en-GB"/>
        </a:p>
      </dgm:t>
    </dgm:pt>
    <dgm:pt modelId="{23E0340B-DAEF-4C3C-A3E6-9E9051793FDB}">
      <dgm:prSet phldrT="[Text]" custT="1"/>
      <dgm:spPr/>
      <dgm:t>
        <a:bodyPr/>
        <a:lstStyle/>
        <a:p>
          <a:r>
            <a:rPr lang="cy-GB" sz="3600" b="1" noProof="0" dirty="0" smtClean="0">
              <a:solidFill>
                <a:schemeClr val="tx1"/>
              </a:solidFill>
            </a:rPr>
            <a:t>Pobl</a:t>
          </a:r>
          <a:endParaRPr lang="cy-GB" sz="3600" b="1" noProof="0" dirty="0">
            <a:solidFill>
              <a:schemeClr val="tx1"/>
            </a:solidFill>
          </a:endParaRPr>
        </a:p>
      </dgm:t>
    </dgm:pt>
    <dgm:pt modelId="{B823529A-A2A6-43B9-836E-9E213AE88D65}" type="parTrans" cxnId="{7DFA9336-A5E8-4ECF-8E7E-B167A7AACE92}">
      <dgm:prSet/>
      <dgm:spPr/>
      <dgm:t>
        <a:bodyPr/>
        <a:lstStyle/>
        <a:p>
          <a:endParaRPr lang="en-GB"/>
        </a:p>
      </dgm:t>
    </dgm:pt>
    <dgm:pt modelId="{0DF24FB4-B52F-43F5-BE3A-27ACA6B52401}" type="sibTrans" cxnId="{7DFA9336-A5E8-4ECF-8E7E-B167A7AACE92}">
      <dgm:prSet/>
      <dgm:spPr/>
      <dgm:t>
        <a:bodyPr/>
        <a:lstStyle/>
        <a:p>
          <a:endParaRPr lang="en-GB"/>
        </a:p>
      </dgm:t>
    </dgm:pt>
    <dgm:pt modelId="{91346679-ED1B-42B1-82B5-25345B80C258}" type="pres">
      <dgm:prSet presAssocID="{91821FFF-DC15-40EC-A6E9-0919A477E74D}" presName="compositeShape" presStyleCnt="0">
        <dgm:presLayoutVars>
          <dgm:chMax val="7"/>
          <dgm:dir/>
          <dgm:resizeHandles val="exact"/>
        </dgm:presLayoutVars>
      </dgm:prSet>
      <dgm:spPr/>
    </dgm:pt>
    <dgm:pt modelId="{FB72196E-3FB4-4C5B-9641-BA6F75878717}" type="pres">
      <dgm:prSet presAssocID="{91821FFF-DC15-40EC-A6E9-0919A477E74D}" presName="wedge1" presStyleLbl="node1" presStyleIdx="0" presStyleCnt="3"/>
      <dgm:spPr/>
      <dgm:t>
        <a:bodyPr/>
        <a:lstStyle/>
        <a:p>
          <a:endParaRPr lang="en-GB"/>
        </a:p>
      </dgm:t>
    </dgm:pt>
    <dgm:pt modelId="{C38D9B81-76F8-47E5-A0DE-BBC42925ACC7}" type="pres">
      <dgm:prSet presAssocID="{91821FFF-DC15-40EC-A6E9-0919A477E74D}" presName="dummy1a" presStyleCnt="0"/>
      <dgm:spPr/>
    </dgm:pt>
    <dgm:pt modelId="{EFD53172-45DA-458A-8A61-596FDB871B36}" type="pres">
      <dgm:prSet presAssocID="{91821FFF-DC15-40EC-A6E9-0919A477E74D}" presName="dummy1b" presStyleCnt="0"/>
      <dgm:spPr/>
    </dgm:pt>
    <dgm:pt modelId="{43541F32-6CA2-46FE-B2DF-9775B7041DF3}" type="pres">
      <dgm:prSet presAssocID="{91821FFF-DC15-40EC-A6E9-0919A477E74D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3452CC4-E583-4D4B-BB75-A1FCA5ABCB55}" type="pres">
      <dgm:prSet presAssocID="{91821FFF-DC15-40EC-A6E9-0919A477E74D}" presName="wedge2" presStyleLbl="node1" presStyleIdx="1" presStyleCnt="3"/>
      <dgm:spPr/>
      <dgm:t>
        <a:bodyPr/>
        <a:lstStyle/>
        <a:p>
          <a:endParaRPr lang="en-GB"/>
        </a:p>
      </dgm:t>
    </dgm:pt>
    <dgm:pt modelId="{EAF42AA4-5E66-4A9F-A880-3A7CAF6DAEAE}" type="pres">
      <dgm:prSet presAssocID="{91821FFF-DC15-40EC-A6E9-0919A477E74D}" presName="dummy2a" presStyleCnt="0"/>
      <dgm:spPr/>
    </dgm:pt>
    <dgm:pt modelId="{928DB03D-A081-42D7-9116-944E1EBA7461}" type="pres">
      <dgm:prSet presAssocID="{91821FFF-DC15-40EC-A6E9-0919A477E74D}" presName="dummy2b" presStyleCnt="0"/>
      <dgm:spPr/>
    </dgm:pt>
    <dgm:pt modelId="{2F0C4476-D613-4EF8-BFBE-8F9C3D4660ED}" type="pres">
      <dgm:prSet presAssocID="{91821FFF-DC15-40EC-A6E9-0919A477E74D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58E6F73-AF6B-4817-8922-923EAF0129AB}" type="pres">
      <dgm:prSet presAssocID="{91821FFF-DC15-40EC-A6E9-0919A477E74D}" presName="wedge3" presStyleLbl="node1" presStyleIdx="2" presStyleCnt="3" custScaleX="103165"/>
      <dgm:spPr/>
      <dgm:t>
        <a:bodyPr/>
        <a:lstStyle/>
        <a:p>
          <a:endParaRPr lang="en-GB"/>
        </a:p>
      </dgm:t>
    </dgm:pt>
    <dgm:pt modelId="{4C83978D-E639-4088-ADF1-F4BC1068E77C}" type="pres">
      <dgm:prSet presAssocID="{91821FFF-DC15-40EC-A6E9-0919A477E74D}" presName="dummy3a" presStyleCnt="0"/>
      <dgm:spPr/>
    </dgm:pt>
    <dgm:pt modelId="{DA13B4C1-B16C-4B5F-BC0A-18B87DB51FE7}" type="pres">
      <dgm:prSet presAssocID="{91821FFF-DC15-40EC-A6E9-0919A477E74D}" presName="dummy3b" presStyleCnt="0"/>
      <dgm:spPr/>
    </dgm:pt>
    <dgm:pt modelId="{138AC286-AB72-4DE8-9725-DA3CAB73FE24}" type="pres">
      <dgm:prSet presAssocID="{91821FFF-DC15-40EC-A6E9-0919A477E74D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52B887B-BEC5-42E3-976C-E55F0F86B5E2}" type="pres">
      <dgm:prSet presAssocID="{B97D3B52-26E7-43B9-9A03-CC73C2772E80}" presName="arrowWedge1" presStyleLbl="fgSibTrans2D1" presStyleIdx="0" presStyleCnt="3"/>
      <dgm:spPr/>
    </dgm:pt>
    <dgm:pt modelId="{C2511D60-D656-4B8F-9928-90A0EBED641D}" type="pres">
      <dgm:prSet presAssocID="{8B24416C-5972-4249-9498-E42F0C75504A}" presName="arrowWedge2" presStyleLbl="fgSibTrans2D1" presStyleIdx="1" presStyleCnt="3"/>
      <dgm:spPr/>
    </dgm:pt>
    <dgm:pt modelId="{399273ED-87A1-4B18-9A85-50A28CF4570F}" type="pres">
      <dgm:prSet presAssocID="{0DF24FB4-B52F-43F5-BE3A-27ACA6B52401}" presName="arrowWedge3" presStyleLbl="fgSibTrans2D1" presStyleIdx="2" presStyleCnt="3"/>
      <dgm:spPr/>
    </dgm:pt>
  </dgm:ptLst>
  <dgm:cxnLst>
    <dgm:cxn modelId="{D7295B04-BF55-4A3E-943C-197CC012AAED}" srcId="{91821FFF-DC15-40EC-A6E9-0919A477E74D}" destId="{66D0AD04-819D-4A54-8FD4-0F66657CABA4}" srcOrd="0" destOrd="0" parTransId="{C5468C71-E9D5-4CAE-92FF-2EC562E8AA74}" sibTransId="{B97D3B52-26E7-43B9-9A03-CC73C2772E80}"/>
    <dgm:cxn modelId="{C807580D-114A-4714-AB81-52C8BFE7A74E}" type="presOf" srcId="{91821FFF-DC15-40EC-A6E9-0919A477E74D}" destId="{91346679-ED1B-42B1-82B5-25345B80C258}" srcOrd="0" destOrd="0" presId="urn:microsoft.com/office/officeart/2005/8/layout/cycle8"/>
    <dgm:cxn modelId="{43AF3C4C-A265-4A0E-948B-4829B286A663}" type="presOf" srcId="{66D0AD04-819D-4A54-8FD4-0F66657CABA4}" destId="{43541F32-6CA2-46FE-B2DF-9775B7041DF3}" srcOrd="1" destOrd="0" presId="urn:microsoft.com/office/officeart/2005/8/layout/cycle8"/>
    <dgm:cxn modelId="{7F670023-751F-4853-928A-90298E0DB819}" type="presOf" srcId="{66D0AD04-819D-4A54-8FD4-0F66657CABA4}" destId="{FB72196E-3FB4-4C5B-9641-BA6F75878717}" srcOrd="0" destOrd="0" presId="urn:microsoft.com/office/officeart/2005/8/layout/cycle8"/>
    <dgm:cxn modelId="{B92891B2-1303-44EA-890A-F40DAD60A403}" type="presOf" srcId="{CC2B3C9E-07D6-4746-AC1B-95A88A2BD8D9}" destId="{2F0C4476-D613-4EF8-BFBE-8F9C3D4660ED}" srcOrd="1" destOrd="0" presId="urn:microsoft.com/office/officeart/2005/8/layout/cycle8"/>
    <dgm:cxn modelId="{4395F569-B49B-4557-99A9-6CD1435C51FF}" type="presOf" srcId="{23E0340B-DAEF-4C3C-A3E6-9E9051793FDB}" destId="{138AC286-AB72-4DE8-9725-DA3CAB73FE24}" srcOrd="1" destOrd="0" presId="urn:microsoft.com/office/officeart/2005/8/layout/cycle8"/>
    <dgm:cxn modelId="{AE6F2946-5AFE-4AD1-AEBF-A92806341123}" type="presOf" srcId="{CC2B3C9E-07D6-4746-AC1B-95A88A2BD8D9}" destId="{A3452CC4-E583-4D4B-BB75-A1FCA5ABCB55}" srcOrd="0" destOrd="0" presId="urn:microsoft.com/office/officeart/2005/8/layout/cycle8"/>
    <dgm:cxn modelId="{7DFA9336-A5E8-4ECF-8E7E-B167A7AACE92}" srcId="{91821FFF-DC15-40EC-A6E9-0919A477E74D}" destId="{23E0340B-DAEF-4C3C-A3E6-9E9051793FDB}" srcOrd="2" destOrd="0" parTransId="{B823529A-A2A6-43B9-836E-9E213AE88D65}" sibTransId="{0DF24FB4-B52F-43F5-BE3A-27ACA6B52401}"/>
    <dgm:cxn modelId="{1EE690BB-DD35-480F-A740-07942BD9CE5F}" srcId="{91821FFF-DC15-40EC-A6E9-0919A477E74D}" destId="{CC2B3C9E-07D6-4746-AC1B-95A88A2BD8D9}" srcOrd="1" destOrd="0" parTransId="{F94AF18F-700B-4163-92DA-BADC79ED4ADB}" sibTransId="{8B24416C-5972-4249-9498-E42F0C75504A}"/>
    <dgm:cxn modelId="{28C88D4D-EAF0-40CE-A9AC-062200A9D36B}" type="presOf" srcId="{23E0340B-DAEF-4C3C-A3E6-9E9051793FDB}" destId="{858E6F73-AF6B-4817-8922-923EAF0129AB}" srcOrd="0" destOrd="0" presId="urn:microsoft.com/office/officeart/2005/8/layout/cycle8"/>
    <dgm:cxn modelId="{D7F3FF55-8306-4E0E-BCDC-2B7C3ABC745F}" type="presParOf" srcId="{91346679-ED1B-42B1-82B5-25345B80C258}" destId="{FB72196E-3FB4-4C5B-9641-BA6F75878717}" srcOrd="0" destOrd="0" presId="urn:microsoft.com/office/officeart/2005/8/layout/cycle8"/>
    <dgm:cxn modelId="{D3DFE9FF-0D7F-4CEB-97C4-ECCEB9EEF477}" type="presParOf" srcId="{91346679-ED1B-42B1-82B5-25345B80C258}" destId="{C38D9B81-76F8-47E5-A0DE-BBC42925ACC7}" srcOrd="1" destOrd="0" presId="urn:microsoft.com/office/officeart/2005/8/layout/cycle8"/>
    <dgm:cxn modelId="{EC7B9E46-FFE6-40D7-87E3-0407220742C1}" type="presParOf" srcId="{91346679-ED1B-42B1-82B5-25345B80C258}" destId="{EFD53172-45DA-458A-8A61-596FDB871B36}" srcOrd="2" destOrd="0" presId="urn:microsoft.com/office/officeart/2005/8/layout/cycle8"/>
    <dgm:cxn modelId="{E3763CC8-0A84-4855-B854-602EABC3DD04}" type="presParOf" srcId="{91346679-ED1B-42B1-82B5-25345B80C258}" destId="{43541F32-6CA2-46FE-B2DF-9775B7041DF3}" srcOrd="3" destOrd="0" presId="urn:microsoft.com/office/officeart/2005/8/layout/cycle8"/>
    <dgm:cxn modelId="{202A6D83-5C4F-40F3-8A35-1BE492EEFD2D}" type="presParOf" srcId="{91346679-ED1B-42B1-82B5-25345B80C258}" destId="{A3452CC4-E583-4D4B-BB75-A1FCA5ABCB55}" srcOrd="4" destOrd="0" presId="urn:microsoft.com/office/officeart/2005/8/layout/cycle8"/>
    <dgm:cxn modelId="{4E6BAC80-0B7C-408C-AD1C-BBB521901A38}" type="presParOf" srcId="{91346679-ED1B-42B1-82B5-25345B80C258}" destId="{EAF42AA4-5E66-4A9F-A880-3A7CAF6DAEAE}" srcOrd="5" destOrd="0" presId="urn:microsoft.com/office/officeart/2005/8/layout/cycle8"/>
    <dgm:cxn modelId="{F7FA261B-CEF8-4719-99AB-D8F963A7BAB0}" type="presParOf" srcId="{91346679-ED1B-42B1-82B5-25345B80C258}" destId="{928DB03D-A081-42D7-9116-944E1EBA7461}" srcOrd="6" destOrd="0" presId="urn:microsoft.com/office/officeart/2005/8/layout/cycle8"/>
    <dgm:cxn modelId="{102CBA29-6D59-48CB-88AC-2CD8F7D28B99}" type="presParOf" srcId="{91346679-ED1B-42B1-82B5-25345B80C258}" destId="{2F0C4476-D613-4EF8-BFBE-8F9C3D4660ED}" srcOrd="7" destOrd="0" presId="urn:microsoft.com/office/officeart/2005/8/layout/cycle8"/>
    <dgm:cxn modelId="{31EC10EF-A92C-4DD9-B084-F225E6E958CE}" type="presParOf" srcId="{91346679-ED1B-42B1-82B5-25345B80C258}" destId="{858E6F73-AF6B-4817-8922-923EAF0129AB}" srcOrd="8" destOrd="0" presId="urn:microsoft.com/office/officeart/2005/8/layout/cycle8"/>
    <dgm:cxn modelId="{F13FC5E8-60F5-4CFB-A2F0-766E5F5837F8}" type="presParOf" srcId="{91346679-ED1B-42B1-82B5-25345B80C258}" destId="{4C83978D-E639-4088-ADF1-F4BC1068E77C}" srcOrd="9" destOrd="0" presId="urn:microsoft.com/office/officeart/2005/8/layout/cycle8"/>
    <dgm:cxn modelId="{BEF5A00B-20E1-4BCF-AB7D-0EE1D0CEE1B7}" type="presParOf" srcId="{91346679-ED1B-42B1-82B5-25345B80C258}" destId="{DA13B4C1-B16C-4B5F-BC0A-18B87DB51FE7}" srcOrd="10" destOrd="0" presId="urn:microsoft.com/office/officeart/2005/8/layout/cycle8"/>
    <dgm:cxn modelId="{C0E30068-618B-4E25-89C7-3583B2D01174}" type="presParOf" srcId="{91346679-ED1B-42B1-82B5-25345B80C258}" destId="{138AC286-AB72-4DE8-9725-DA3CAB73FE24}" srcOrd="11" destOrd="0" presId="urn:microsoft.com/office/officeart/2005/8/layout/cycle8"/>
    <dgm:cxn modelId="{FC545DF9-1192-48DB-8B1B-5F696B5620C8}" type="presParOf" srcId="{91346679-ED1B-42B1-82B5-25345B80C258}" destId="{C52B887B-BEC5-42E3-976C-E55F0F86B5E2}" srcOrd="12" destOrd="0" presId="urn:microsoft.com/office/officeart/2005/8/layout/cycle8"/>
    <dgm:cxn modelId="{1C36C159-79DB-454A-A7DB-4C39D3052996}" type="presParOf" srcId="{91346679-ED1B-42B1-82B5-25345B80C258}" destId="{C2511D60-D656-4B8F-9928-90A0EBED641D}" srcOrd="13" destOrd="0" presId="urn:microsoft.com/office/officeart/2005/8/layout/cycle8"/>
    <dgm:cxn modelId="{C2236E68-799F-4C0B-ABA5-0BD93D712F10}" type="presParOf" srcId="{91346679-ED1B-42B1-82B5-25345B80C258}" destId="{399273ED-87A1-4B18-9A85-50A28CF4570F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B530C69-8BFE-4A94-8A3F-958843C22229}" type="doc">
      <dgm:prSet loTypeId="urn:microsoft.com/office/officeart/2005/8/layout/cycle3" loCatId="cycle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en-GB"/>
        </a:p>
      </dgm:t>
    </dgm:pt>
    <dgm:pt modelId="{DAA53017-5517-4FA6-8FF7-EA55A64F443A}">
      <dgm:prSet phldrT="[Text]"/>
      <dgm:spPr/>
      <dgm:t>
        <a:bodyPr/>
        <a:lstStyle/>
        <a:p>
          <a:r>
            <a:rPr lang="en-GB" dirty="0" smtClean="0"/>
            <a:t>SYLW</a:t>
          </a:r>
          <a:endParaRPr lang="en-GB" dirty="0"/>
        </a:p>
      </dgm:t>
    </dgm:pt>
    <dgm:pt modelId="{4E2BF2CC-72CD-455C-85F0-9484D40CDBD3}" type="parTrans" cxnId="{A3041AC5-6550-4693-A456-6819C75ADB78}">
      <dgm:prSet/>
      <dgm:spPr/>
      <dgm:t>
        <a:bodyPr/>
        <a:lstStyle/>
        <a:p>
          <a:endParaRPr lang="en-GB"/>
        </a:p>
      </dgm:t>
    </dgm:pt>
    <dgm:pt modelId="{C2E42E0B-CB2E-4184-8C18-DFEF67BA839B}" type="sibTrans" cxnId="{A3041AC5-6550-4693-A456-6819C75ADB78}">
      <dgm:prSet/>
      <dgm:spPr/>
      <dgm:t>
        <a:bodyPr/>
        <a:lstStyle/>
        <a:p>
          <a:endParaRPr lang="en-GB"/>
        </a:p>
      </dgm:t>
    </dgm:pt>
    <dgm:pt modelId="{43DDB3E9-ADF4-465B-922A-11EA91ED4DC2}">
      <dgm:prSet phldrT="[Text]"/>
      <dgm:spPr/>
      <dgm:t>
        <a:bodyPr/>
        <a:lstStyle/>
        <a:p>
          <a:r>
            <a:rPr lang="en-GB" dirty="0" smtClean="0"/>
            <a:t>DIDDORDEB</a:t>
          </a:r>
          <a:endParaRPr lang="en-GB" dirty="0"/>
        </a:p>
      </dgm:t>
    </dgm:pt>
    <dgm:pt modelId="{936EF8F4-3B5F-437D-8B4B-BE0BA59CBED2}" type="parTrans" cxnId="{C4B4E886-75DB-43A3-B40B-C9F0BBC2BAD0}">
      <dgm:prSet/>
      <dgm:spPr/>
      <dgm:t>
        <a:bodyPr/>
        <a:lstStyle/>
        <a:p>
          <a:endParaRPr lang="en-GB"/>
        </a:p>
      </dgm:t>
    </dgm:pt>
    <dgm:pt modelId="{1B8DCD85-DA75-4439-894D-67B10DAA405B}" type="sibTrans" cxnId="{C4B4E886-75DB-43A3-B40B-C9F0BBC2BAD0}">
      <dgm:prSet/>
      <dgm:spPr/>
      <dgm:t>
        <a:bodyPr/>
        <a:lstStyle/>
        <a:p>
          <a:endParaRPr lang="en-GB"/>
        </a:p>
      </dgm:t>
    </dgm:pt>
    <dgm:pt modelId="{C7102CE7-6E95-4B61-BBEF-3E90E5223859}">
      <dgm:prSet phldrT="[Text]"/>
      <dgm:spPr/>
      <dgm:t>
        <a:bodyPr/>
        <a:lstStyle/>
        <a:p>
          <a:r>
            <a:rPr lang="en-GB" dirty="0" smtClean="0"/>
            <a:t>YMRODDIAD</a:t>
          </a:r>
          <a:endParaRPr lang="en-GB" dirty="0"/>
        </a:p>
      </dgm:t>
    </dgm:pt>
    <dgm:pt modelId="{E6BE77B8-D76B-4E92-939C-67822FA244AE}" type="parTrans" cxnId="{00081457-EFB1-4B20-BDB8-4E9EA486BF36}">
      <dgm:prSet/>
      <dgm:spPr/>
      <dgm:t>
        <a:bodyPr/>
        <a:lstStyle/>
        <a:p>
          <a:endParaRPr lang="en-GB"/>
        </a:p>
      </dgm:t>
    </dgm:pt>
    <dgm:pt modelId="{7773AF79-0D80-42E9-A840-5A23D9B13D20}" type="sibTrans" cxnId="{00081457-EFB1-4B20-BDB8-4E9EA486BF36}">
      <dgm:prSet/>
      <dgm:spPr/>
      <dgm:t>
        <a:bodyPr/>
        <a:lstStyle/>
        <a:p>
          <a:endParaRPr lang="en-GB"/>
        </a:p>
      </dgm:t>
    </dgm:pt>
    <dgm:pt modelId="{9B690001-327F-45B9-BA15-AED8E828E50F}">
      <dgm:prSet phldrT="[Text]"/>
      <dgm:spPr/>
      <dgm:t>
        <a:bodyPr/>
        <a:lstStyle/>
        <a:p>
          <a:r>
            <a:rPr lang="en-GB" dirty="0" smtClean="0"/>
            <a:t>BUDDSODDIAD</a:t>
          </a:r>
          <a:endParaRPr lang="en-GB" dirty="0"/>
        </a:p>
      </dgm:t>
    </dgm:pt>
    <dgm:pt modelId="{ADEFEE5A-4944-4820-B462-A1D6EEFF976C}" type="parTrans" cxnId="{4D4BA4D7-AF5A-4E2E-B63D-5E3BBE402EDE}">
      <dgm:prSet/>
      <dgm:spPr/>
      <dgm:t>
        <a:bodyPr/>
        <a:lstStyle/>
        <a:p>
          <a:endParaRPr lang="en-GB"/>
        </a:p>
      </dgm:t>
    </dgm:pt>
    <dgm:pt modelId="{A7D60429-4FC0-46FD-A005-4B64C5B729E4}" type="sibTrans" cxnId="{4D4BA4D7-AF5A-4E2E-B63D-5E3BBE402EDE}">
      <dgm:prSet/>
      <dgm:spPr/>
      <dgm:t>
        <a:bodyPr/>
        <a:lstStyle/>
        <a:p>
          <a:endParaRPr lang="en-GB"/>
        </a:p>
      </dgm:t>
    </dgm:pt>
    <dgm:pt modelId="{097399AA-FAC6-4CFA-A405-E1EAC6CC057D}">
      <dgm:prSet phldrT="[Text]"/>
      <dgm:spPr/>
      <dgm:t>
        <a:bodyPr/>
        <a:lstStyle/>
        <a:p>
          <a:r>
            <a:rPr lang="en-GB" dirty="0" smtClean="0"/>
            <a:t>OBSESIWN</a:t>
          </a:r>
          <a:endParaRPr lang="en-GB" dirty="0"/>
        </a:p>
      </dgm:t>
    </dgm:pt>
    <dgm:pt modelId="{D6E45C9A-B56D-4C8A-ADF1-A304CC01AAD1}" type="parTrans" cxnId="{107D8F45-A9A4-4674-B728-13C4997A29F0}">
      <dgm:prSet/>
      <dgm:spPr/>
      <dgm:t>
        <a:bodyPr/>
        <a:lstStyle/>
        <a:p>
          <a:endParaRPr lang="en-GB"/>
        </a:p>
      </dgm:t>
    </dgm:pt>
    <dgm:pt modelId="{D96E1704-F275-497C-92F8-4683D7FE027C}" type="sibTrans" cxnId="{107D8F45-A9A4-4674-B728-13C4997A29F0}">
      <dgm:prSet/>
      <dgm:spPr/>
      <dgm:t>
        <a:bodyPr/>
        <a:lstStyle/>
        <a:p>
          <a:endParaRPr lang="en-GB"/>
        </a:p>
      </dgm:t>
    </dgm:pt>
    <dgm:pt modelId="{D659A3D1-5CA7-474F-9F17-9EEB53ECB31F}" type="pres">
      <dgm:prSet presAssocID="{4B530C69-8BFE-4A94-8A3F-958843C2222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6748195-B48A-46EE-884B-45A570058108}" type="pres">
      <dgm:prSet presAssocID="{4B530C69-8BFE-4A94-8A3F-958843C22229}" presName="cycle" presStyleCnt="0"/>
      <dgm:spPr/>
    </dgm:pt>
    <dgm:pt modelId="{DF8342D9-AA33-4B93-96B0-0FB44F947007}" type="pres">
      <dgm:prSet presAssocID="{DAA53017-5517-4FA6-8FF7-EA55A64F443A}" presName="nodeFirs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6F996C-F92B-4BDD-9816-DCFCE1C3C32A}" type="pres">
      <dgm:prSet presAssocID="{C2E42E0B-CB2E-4184-8C18-DFEF67BA839B}" presName="sibTransFirstNode" presStyleLbl="bgShp" presStyleIdx="0" presStyleCnt="1"/>
      <dgm:spPr/>
      <dgm:t>
        <a:bodyPr/>
        <a:lstStyle/>
        <a:p>
          <a:endParaRPr lang="en-US"/>
        </a:p>
      </dgm:t>
    </dgm:pt>
    <dgm:pt modelId="{0761D97D-889F-4D5C-8ECC-13DA15F19892}" type="pres">
      <dgm:prSet presAssocID="{43DDB3E9-ADF4-465B-922A-11EA91ED4DC2}" presName="nodeFollowingNodes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A26B20-D0D1-44BF-AA99-196B94054A11}" type="pres">
      <dgm:prSet presAssocID="{C7102CE7-6E95-4B61-BBEF-3E90E5223859}" presName="nodeFollowingNodes" presStyleLbl="node1" presStyleIdx="2" presStyleCnt="5" custRadScaleRad="104223" custRadScaleInc="-252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780DE1-09CD-4474-95F8-CE79BC8F5714}" type="pres">
      <dgm:prSet presAssocID="{9B690001-327F-45B9-BA15-AED8E828E50F}" presName="nodeFollowingNodes" presStyleLbl="node1" presStyleIdx="3" presStyleCnt="5" custRadScaleRad="96827" custRadScaleInc="2937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C811D0-BCE3-48D3-B407-F2724985A3C9}" type="pres">
      <dgm:prSet presAssocID="{097399AA-FAC6-4CFA-A405-E1EAC6CC057D}" presName="nodeFollowingNodes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4002697-3976-4B86-98CF-8426A03C19BA}" type="presOf" srcId="{C7102CE7-6E95-4B61-BBEF-3E90E5223859}" destId="{ACA26B20-D0D1-44BF-AA99-196B94054A11}" srcOrd="0" destOrd="0" presId="urn:microsoft.com/office/officeart/2005/8/layout/cycle3"/>
    <dgm:cxn modelId="{3BFB6691-93CB-4833-B7C8-DD893E13D0B8}" type="presOf" srcId="{097399AA-FAC6-4CFA-A405-E1EAC6CC057D}" destId="{34C811D0-BCE3-48D3-B407-F2724985A3C9}" srcOrd="0" destOrd="0" presId="urn:microsoft.com/office/officeart/2005/8/layout/cycle3"/>
    <dgm:cxn modelId="{4D4BA4D7-AF5A-4E2E-B63D-5E3BBE402EDE}" srcId="{4B530C69-8BFE-4A94-8A3F-958843C22229}" destId="{9B690001-327F-45B9-BA15-AED8E828E50F}" srcOrd="3" destOrd="0" parTransId="{ADEFEE5A-4944-4820-B462-A1D6EEFF976C}" sibTransId="{A7D60429-4FC0-46FD-A005-4B64C5B729E4}"/>
    <dgm:cxn modelId="{2DE1E614-90C1-4BE1-A6E3-6AEF5EC56C94}" type="presOf" srcId="{9B690001-327F-45B9-BA15-AED8E828E50F}" destId="{93780DE1-09CD-4474-95F8-CE79BC8F5714}" srcOrd="0" destOrd="0" presId="urn:microsoft.com/office/officeart/2005/8/layout/cycle3"/>
    <dgm:cxn modelId="{3F96FDD2-C820-4422-8EF8-2EA34D29E4FF}" type="presOf" srcId="{43DDB3E9-ADF4-465B-922A-11EA91ED4DC2}" destId="{0761D97D-889F-4D5C-8ECC-13DA15F19892}" srcOrd="0" destOrd="0" presId="urn:microsoft.com/office/officeart/2005/8/layout/cycle3"/>
    <dgm:cxn modelId="{A3041AC5-6550-4693-A456-6819C75ADB78}" srcId="{4B530C69-8BFE-4A94-8A3F-958843C22229}" destId="{DAA53017-5517-4FA6-8FF7-EA55A64F443A}" srcOrd="0" destOrd="0" parTransId="{4E2BF2CC-72CD-455C-85F0-9484D40CDBD3}" sibTransId="{C2E42E0B-CB2E-4184-8C18-DFEF67BA839B}"/>
    <dgm:cxn modelId="{6711677F-FFFA-4F33-BA71-53F0B0D06D9C}" type="presOf" srcId="{4B530C69-8BFE-4A94-8A3F-958843C22229}" destId="{D659A3D1-5CA7-474F-9F17-9EEB53ECB31F}" srcOrd="0" destOrd="0" presId="urn:microsoft.com/office/officeart/2005/8/layout/cycle3"/>
    <dgm:cxn modelId="{A618E5A7-D666-4ECF-83E7-81CBA868CB03}" type="presOf" srcId="{C2E42E0B-CB2E-4184-8C18-DFEF67BA839B}" destId="{3F6F996C-F92B-4BDD-9816-DCFCE1C3C32A}" srcOrd="0" destOrd="0" presId="urn:microsoft.com/office/officeart/2005/8/layout/cycle3"/>
    <dgm:cxn modelId="{107D8F45-A9A4-4674-B728-13C4997A29F0}" srcId="{4B530C69-8BFE-4A94-8A3F-958843C22229}" destId="{097399AA-FAC6-4CFA-A405-E1EAC6CC057D}" srcOrd="4" destOrd="0" parTransId="{D6E45C9A-B56D-4C8A-ADF1-A304CC01AAD1}" sibTransId="{D96E1704-F275-497C-92F8-4683D7FE027C}"/>
    <dgm:cxn modelId="{C4B4E886-75DB-43A3-B40B-C9F0BBC2BAD0}" srcId="{4B530C69-8BFE-4A94-8A3F-958843C22229}" destId="{43DDB3E9-ADF4-465B-922A-11EA91ED4DC2}" srcOrd="1" destOrd="0" parTransId="{936EF8F4-3B5F-437D-8B4B-BE0BA59CBED2}" sibTransId="{1B8DCD85-DA75-4439-894D-67B10DAA405B}"/>
    <dgm:cxn modelId="{C608E1E3-9D3B-44B8-A397-370714121199}" type="presOf" srcId="{DAA53017-5517-4FA6-8FF7-EA55A64F443A}" destId="{DF8342D9-AA33-4B93-96B0-0FB44F947007}" srcOrd="0" destOrd="0" presId="urn:microsoft.com/office/officeart/2005/8/layout/cycle3"/>
    <dgm:cxn modelId="{00081457-EFB1-4B20-BDB8-4E9EA486BF36}" srcId="{4B530C69-8BFE-4A94-8A3F-958843C22229}" destId="{C7102CE7-6E95-4B61-BBEF-3E90E5223859}" srcOrd="2" destOrd="0" parTransId="{E6BE77B8-D76B-4E92-939C-67822FA244AE}" sibTransId="{7773AF79-0D80-42E9-A840-5A23D9B13D20}"/>
    <dgm:cxn modelId="{6DB14898-68B5-4C08-A88E-FF41DFEB2A24}" type="presParOf" srcId="{D659A3D1-5CA7-474F-9F17-9EEB53ECB31F}" destId="{C6748195-B48A-46EE-884B-45A570058108}" srcOrd="0" destOrd="0" presId="urn:microsoft.com/office/officeart/2005/8/layout/cycle3"/>
    <dgm:cxn modelId="{D11F2494-E535-4298-88FE-2D569C5E34E2}" type="presParOf" srcId="{C6748195-B48A-46EE-884B-45A570058108}" destId="{DF8342D9-AA33-4B93-96B0-0FB44F947007}" srcOrd="0" destOrd="0" presId="urn:microsoft.com/office/officeart/2005/8/layout/cycle3"/>
    <dgm:cxn modelId="{3A2610AE-DB9E-4D4C-9A38-3CA49186365C}" type="presParOf" srcId="{C6748195-B48A-46EE-884B-45A570058108}" destId="{3F6F996C-F92B-4BDD-9816-DCFCE1C3C32A}" srcOrd="1" destOrd="0" presId="urn:microsoft.com/office/officeart/2005/8/layout/cycle3"/>
    <dgm:cxn modelId="{9EBA2C75-F92D-403B-963D-2C2856CA5979}" type="presParOf" srcId="{C6748195-B48A-46EE-884B-45A570058108}" destId="{0761D97D-889F-4D5C-8ECC-13DA15F19892}" srcOrd="2" destOrd="0" presId="urn:microsoft.com/office/officeart/2005/8/layout/cycle3"/>
    <dgm:cxn modelId="{AE1AA1C6-52ED-44D1-8CD2-8D34B7BD43D5}" type="presParOf" srcId="{C6748195-B48A-46EE-884B-45A570058108}" destId="{ACA26B20-D0D1-44BF-AA99-196B94054A11}" srcOrd="3" destOrd="0" presId="urn:microsoft.com/office/officeart/2005/8/layout/cycle3"/>
    <dgm:cxn modelId="{B2FF5529-1620-455A-9315-2FACF5CBD237}" type="presParOf" srcId="{C6748195-B48A-46EE-884B-45A570058108}" destId="{93780DE1-09CD-4474-95F8-CE79BC8F5714}" srcOrd="4" destOrd="0" presId="urn:microsoft.com/office/officeart/2005/8/layout/cycle3"/>
    <dgm:cxn modelId="{312EE6E9-57B2-4887-898E-DD8146CA648C}" type="presParOf" srcId="{C6748195-B48A-46EE-884B-45A570058108}" destId="{34C811D0-BCE3-48D3-B407-F2724985A3C9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1EA5BE0-B653-4B8B-B740-A67ACD147369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</dgm:pt>
    <dgm:pt modelId="{8EFF489A-8859-4254-AA52-0355BAD09D5F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y-GB" b="1" i="0" u="none" strike="noStrike" cap="none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Datblygu sgiliau a medrau</a:t>
          </a:r>
        </a:p>
      </dgm:t>
    </dgm:pt>
    <dgm:pt modelId="{5275DE44-44C6-4801-9FB5-C88953D05206}" type="parTrans" cxnId="{97D79015-C76F-41C4-A14C-C2836D9B0144}">
      <dgm:prSet/>
      <dgm:spPr/>
      <dgm:t>
        <a:bodyPr/>
        <a:lstStyle/>
        <a:p>
          <a:endParaRPr lang="en-GB"/>
        </a:p>
      </dgm:t>
    </dgm:pt>
    <dgm:pt modelId="{06DEE9A8-2948-47FA-8B21-CC37E417F193}" type="sibTrans" cxnId="{97D79015-C76F-41C4-A14C-C2836D9B0144}">
      <dgm:prSet/>
      <dgm:spPr>
        <a:solidFill>
          <a:srgbClr val="008000"/>
        </a:solidFill>
        <a:ln>
          <a:solidFill>
            <a:schemeClr val="tx1"/>
          </a:solidFill>
        </a:ln>
      </dgm:spPr>
      <dgm:t>
        <a:bodyPr/>
        <a:lstStyle/>
        <a:p>
          <a:endParaRPr lang="en-GB"/>
        </a:p>
      </dgm:t>
    </dgm:pt>
    <dgm:pt modelId="{DC358515-88DD-4D0E-9416-E931EB14A9E3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y-GB" b="1" i="0" u="none" strike="noStrike" cap="none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Cymhwyso dysgu i gyd-destunau</a:t>
          </a:r>
        </a:p>
      </dgm:t>
    </dgm:pt>
    <dgm:pt modelId="{73573269-30F7-45B2-A743-C0A8AD708E55}" type="parTrans" cxnId="{478C2481-8D70-4163-80EF-099858BFBC7F}">
      <dgm:prSet/>
      <dgm:spPr/>
      <dgm:t>
        <a:bodyPr/>
        <a:lstStyle/>
        <a:p>
          <a:endParaRPr lang="en-GB"/>
        </a:p>
      </dgm:t>
    </dgm:pt>
    <dgm:pt modelId="{10898704-AB19-4D8F-902D-EAD7ADEFC10B}" type="sibTrans" cxnId="{478C2481-8D70-4163-80EF-099858BFBC7F}">
      <dgm:prSet/>
      <dgm:spPr>
        <a:solidFill>
          <a:srgbClr val="0000FF"/>
        </a:solidFill>
        <a:ln>
          <a:solidFill>
            <a:schemeClr val="tx1"/>
          </a:solidFill>
        </a:ln>
      </dgm:spPr>
      <dgm:t>
        <a:bodyPr/>
        <a:lstStyle/>
        <a:p>
          <a:endParaRPr lang="en-GB"/>
        </a:p>
      </dgm:t>
    </dgm:pt>
    <dgm:pt modelId="{A9100F0A-8982-420C-8E5E-B83F6279ACB7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y-GB" b="1" i="0" u="none" strike="noStrike" cap="none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Datblygu dyheadau a gwerthoedd</a:t>
          </a:r>
        </a:p>
      </dgm:t>
    </dgm:pt>
    <dgm:pt modelId="{A88097C1-727F-445D-9689-C69038550F8E}" type="parTrans" cxnId="{1A9645ED-F268-4580-9F8B-219896C85EC3}">
      <dgm:prSet/>
      <dgm:spPr/>
      <dgm:t>
        <a:bodyPr/>
        <a:lstStyle/>
        <a:p>
          <a:endParaRPr lang="en-GB"/>
        </a:p>
      </dgm:t>
    </dgm:pt>
    <dgm:pt modelId="{D2D37CA1-1FC5-4292-8CE6-CACA5BCEEEE1}" type="sibTrans" cxnId="{1A9645ED-F268-4580-9F8B-219896C85EC3}">
      <dgm:prSet/>
      <dgm:spPr>
        <a:solidFill>
          <a:schemeClr val="accent6">
            <a:lumMod val="75000"/>
          </a:schemeClr>
        </a:solidFill>
        <a:ln>
          <a:solidFill>
            <a:schemeClr val="tx1"/>
          </a:solidFill>
        </a:ln>
      </dgm:spPr>
      <dgm:t>
        <a:bodyPr/>
        <a:lstStyle/>
        <a:p>
          <a:endParaRPr lang="en-GB">
            <a:solidFill>
              <a:srgbClr val="C00000"/>
            </a:solidFill>
          </a:endParaRPr>
        </a:p>
      </dgm:t>
    </dgm:pt>
    <dgm:pt modelId="{4E435DFA-973D-44EC-9CA4-9E9012A320F3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y-GB" b="1" i="0" u="none" strike="noStrike" cap="none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Dysgu sut i ddysgu a byw</a:t>
          </a:r>
        </a:p>
      </dgm:t>
    </dgm:pt>
    <dgm:pt modelId="{BD846203-BF9B-4115-8CA4-0BDAAECAF97B}" type="parTrans" cxnId="{7C25C29A-21FE-4888-B621-E0CD8608A3F4}">
      <dgm:prSet/>
      <dgm:spPr/>
      <dgm:t>
        <a:bodyPr/>
        <a:lstStyle/>
        <a:p>
          <a:endParaRPr lang="en-GB"/>
        </a:p>
      </dgm:t>
    </dgm:pt>
    <dgm:pt modelId="{F00C15A6-11BE-4BFA-B477-2171ADB2E811}" type="sibTrans" cxnId="{7C25C29A-21FE-4888-B621-E0CD8608A3F4}">
      <dgm:prSet/>
      <dgm:spPr>
        <a:solidFill>
          <a:srgbClr val="C00000"/>
        </a:solidFill>
        <a:ln>
          <a:solidFill>
            <a:schemeClr val="tx1"/>
          </a:solidFill>
        </a:ln>
      </dgm:spPr>
      <dgm:t>
        <a:bodyPr/>
        <a:lstStyle/>
        <a:p>
          <a:endParaRPr lang="en-GB"/>
        </a:p>
      </dgm:t>
    </dgm:pt>
    <dgm:pt modelId="{663DE79B-9E2C-4C9E-85EF-29C4D9E67868}" type="pres">
      <dgm:prSet presAssocID="{01EA5BE0-B653-4B8B-B740-A67ACD147369}" presName="cycle" presStyleCnt="0">
        <dgm:presLayoutVars>
          <dgm:dir/>
          <dgm:resizeHandles val="exact"/>
        </dgm:presLayoutVars>
      </dgm:prSet>
      <dgm:spPr/>
    </dgm:pt>
    <dgm:pt modelId="{122E2EFB-F0D5-4440-AA7F-8293E93D1834}" type="pres">
      <dgm:prSet presAssocID="{8EFF489A-8859-4254-AA52-0355BAD09D5F}" presName="dummy" presStyleCnt="0"/>
      <dgm:spPr/>
    </dgm:pt>
    <dgm:pt modelId="{C0946B28-5D88-4C8F-BDA1-C5213DD01992}" type="pres">
      <dgm:prSet presAssocID="{8EFF489A-8859-4254-AA52-0355BAD09D5F}" presName="node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4CB6D19-3B3A-450B-9A80-2C6CE34106ED}" type="pres">
      <dgm:prSet presAssocID="{06DEE9A8-2948-47FA-8B21-CC37E417F193}" presName="sibTrans" presStyleLbl="node1" presStyleIdx="0" presStyleCnt="4"/>
      <dgm:spPr/>
      <dgm:t>
        <a:bodyPr/>
        <a:lstStyle/>
        <a:p>
          <a:endParaRPr lang="en-GB"/>
        </a:p>
      </dgm:t>
    </dgm:pt>
    <dgm:pt modelId="{C0473927-AB35-4E5A-B514-1304D1686689}" type="pres">
      <dgm:prSet presAssocID="{DC358515-88DD-4D0E-9416-E931EB14A9E3}" presName="dummy" presStyleCnt="0"/>
      <dgm:spPr/>
    </dgm:pt>
    <dgm:pt modelId="{82B8DEF7-0A4E-4A20-9E8B-B580E57BDB86}" type="pres">
      <dgm:prSet presAssocID="{DC358515-88DD-4D0E-9416-E931EB14A9E3}" presName="node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3E40BD9-A64B-4527-B746-3A19B710458C}" type="pres">
      <dgm:prSet presAssocID="{10898704-AB19-4D8F-902D-EAD7ADEFC10B}" presName="sibTrans" presStyleLbl="node1" presStyleIdx="1" presStyleCnt="4"/>
      <dgm:spPr/>
      <dgm:t>
        <a:bodyPr/>
        <a:lstStyle/>
        <a:p>
          <a:endParaRPr lang="en-GB"/>
        </a:p>
      </dgm:t>
    </dgm:pt>
    <dgm:pt modelId="{3B83F3B8-A40E-4B0B-A9E1-792A9488D75C}" type="pres">
      <dgm:prSet presAssocID="{A9100F0A-8982-420C-8E5E-B83F6279ACB7}" presName="dummy" presStyleCnt="0"/>
      <dgm:spPr/>
    </dgm:pt>
    <dgm:pt modelId="{87DD8EDA-EA89-43F2-93B7-860BC3EC6CC7}" type="pres">
      <dgm:prSet presAssocID="{A9100F0A-8982-420C-8E5E-B83F6279ACB7}" presName="node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DBF740F-1A75-4F6F-BC2A-57A727AF3B5F}" type="pres">
      <dgm:prSet presAssocID="{D2D37CA1-1FC5-4292-8CE6-CACA5BCEEEE1}" presName="sibTrans" presStyleLbl="node1" presStyleIdx="2" presStyleCnt="4"/>
      <dgm:spPr/>
      <dgm:t>
        <a:bodyPr/>
        <a:lstStyle/>
        <a:p>
          <a:endParaRPr lang="en-GB"/>
        </a:p>
      </dgm:t>
    </dgm:pt>
    <dgm:pt modelId="{83F24476-B6BA-4EBA-9B84-E50377F2E372}" type="pres">
      <dgm:prSet presAssocID="{4E435DFA-973D-44EC-9CA4-9E9012A320F3}" presName="dummy" presStyleCnt="0"/>
      <dgm:spPr/>
    </dgm:pt>
    <dgm:pt modelId="{58F6721E-C77C-426A-AE12-EAF3BFC60628}" type="pres">
      <dgm:prSet presAssocID="{4E435DFA-973D-44EC-9CA4-9E9012A320F3}" presName="node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15C2779-3849-4647-9930-FE6807A5F42A}" type="pres">
      <dgm:prSet presAssocID="{F00C15A6-11BE-4BFA-B477-2171ADB2E811}" presName="sibTrans" presStyleLbl="node1" presStyleIdx="3" presStyleCnt="4"/>
      <dgm:spPr/>
      <dgm:t>
        <a:bodyPr/>
        <a:lstStyle/>
        <a:p>
          <a:endParaRPr lang="en-GB"/>
        </a:p>
      </dgm:t>
    </dgm:pt>
  </dgm:ptLst>
  <dgm:cxnLst>
    <dgm:cxn modelId="{B62A2FDE-33A5-4885-B20E-8AC1C050E723}" type="presOf" srcId="{DC358515-88DD-4D0E-9416-E931EB14A9E3}" destId="{82B8DEF7-0A4E-4A20-9E8B-B580E57BDB86}" srcOrd="0" destOrd="0" presId="urn:microsoft.com/office/officeart/2005/8/layout/cycle1"/>
    <dgm:cxn modelId="{F7783639-AAD6-4F02-8A25-402223D5E5F8}" type="presOf" srcId="{01EA5BE0-B653-4B8B-B740-A67ACD147369}" destId="{663DE79B-9E2C-4C9E-85EF-29C4D9E67868}" srcOrd="0" destOrd="0" presId="urn:microsoft.com/office/officeart/2005/8/layout/cycle1"/>
    <dgm:cxn modelId="{478C2481-8D70-4163-80EF-099858BFBC7F}" srcId="{01EA5BE0-B653-4B8B-B740-A67ACD147369}" destId="{DC358515-88DD-4D0E-9416-E931EB14A9E3}" srcOrd="1" destOrd="0" parTransId="{73573269-30F7-45B2-A743-C0A8AD708E55}" sibTransId="{10898704-AB19-4D8F-902D-EAD7ADEFC10B}"/>
    <dgm:cxn modelId="{3226644B-7505-4CDA-AED3-5C0EEF069480}" type="presOf" srcId="{8EFF489A-8859-4254-AA52-0355BAD09D5F}" destId="{C0946B28-5D88-4C8F-BDA1-C5213DD01992}" srcOrd="0" destOrd="0" presId="urn:microsoft.com/office/officeart/2005/8/layout/cycle1"/>
    <dgm:cxn modelId="{BDA00DE3-C7DC-4088-BA0B-BB3F86B478BA}" type="presOf" srcId="{4E435DFA-973D-44EC-9CA4-9E9012A320F3}" destId="{58F6721E-C77C-426A-AE12-EAF3BFC60628}" srcOrd="0" destOrd="0" presId="urn:microsoft.com/office/officeart/2005/8/layout/cycle1"/>
    <dgm:cxn modelId="{1A9645ED-F268-4580-9F8B-219896C85EC3}" srcId="{01EA5BE0-B653-4B8B-B740-A67ACD147369}" destId="{A9100F0A-8982-420C-8E5E-B83F6279ACB7}" srcOrd="2" destOrd="0" parTransId="{A88097C1-727F-445D-9689-C69038550F8E}" sibTransId="{D2D37CA1-1FC5-4292-8CE6-CACA5BCEEEE1}"/>
    <dgm:cxn modelId="{2EEE858C-F640-46A1-89BB-B37F4F68AC79}" type="presOf" srcId="{A9100F0A-8982-420C-8E5E-B83F6279ACB7}" destId="{87DD8EDA-EA89-43F2-93B7-860BC3EC6CC7}" srcOrd="0" destOrd="0" presId="urn:microsoft.com/office/officeart/2005/8/layout/cycle1"/>
    <dgm:cxn modelId="{F705B646-755B-46A9-948A-1BF921028395}" type="presOf" srcId="{F00C15A6-11BE-4BFA-B477-2171ADB2E811}" destId="{D15C2779-3849-4647-9930-FE6807A5F42A}" srcOrd="0" destOrd="0" presId="urn:microsoft.com/office/officeart/2005/8/layout/cycle1"/>
    <dgm:cxn modelId="{97D79015-C76F-41C4-A14C-C2836D9B0144}" srcId="{01EA5BE0-B653-4B8B-B740-A67ACD147369}" destId="{8EFF489A-8859-4254-AA52-0355BAD09D5F}" srcOrd="0" destOrd="0" parTransId="{5275DE44-44C6-4801-9FB5-C88953D05206}" sibTransId="{06DEE9A8-2948-47FA-8B21-CC37E417F193}"/>
    <dgm:cxn modelId="{45CB974C-EDA5-467A-8C8D-90FD4E70A9DC}" type="presOf" srcId="{06DEE9A8-2948-47FA-8B21-CC37E417F193}" destId="{A4CB6D19-3B3A-450B-9A80-2C6CE34106ED}" srcOrd="0" destOrd="0" presId="urn:microsoft.com/office/officeart/2005/8/layout/cycle1"/>
    <dgm:cxn modelId="{4F43290A-38C0-4773-8B10-E5F971BFA6BC}" type="presOf" srcId="{10898704-AB19-4D8F-902D-EAD7ADEFC10B}" destId="{23E40BD9-A64B-4527-B746-3A19B710458C}" srcOrd="0" destOrd="0" presId="urn:microsoft.com/office/officeart/2005/8/layout/cycle1"/>
    <dgm:cxn modelId="{F5C60536-7C2A-46DB-8028-59807ECD5BC6}" type="presOf" srcId="{D2D37CA1-1FC5-4292-8CE6-CACA5BCEEEE1}" destId="{DDBF740F-1A75-4F6F-BC2A-57A727AF3B5F}" srcOrd="0" destOrd="0" presId="urn:microsoft.com/office/officeart/2005/8/layout/cycle1"/>
    <dgm:cxn modelId="{7C25C29A-21FE-4888-B621-E0CD8608A3F4}" srcId="{01EA5BE0-B653-4B8B-B740-A67ACD147369}" destId="{4E435DFA-973D-44EC-9CA4-9E9012A320F3}" srcOrd="3" destOrd="0" parTransId="{BD846203-BF9B-4115-8CA4-0BDAAECAF97B}" sibTransId="{F00C15A6-11BE-4BFA-B477-2171ADB2E811}"/>
    <dgm:cxn modelId="{9359BA2F-8924-4441-9B6C-17CDF5079F1A}" type="presParOf" srcId="{663DE79B-9E2C-4C9E-85EF-29C4D9E67868}" destId="{122E2EFB-F0D5-4440-AA7F-8293E93D1834}" srcOrd="0" destOrd="0" presId="urn:microsoft.com/office/officeart/2005/8/layout/cycle1"/>
    <dgm:cxn modelId="{932C3225-7EC5-4BBC-86D5-5CBB84F99AF6}" type="presParOf" srcId="{663DE79B-9E2C-4C9E-85EF-29C4D9E67868}" destId="{C0946B28-5D88-4C8F-BDA1-C5213DD01992}" srcOrd="1" destOrd="0" presId="urn:microsoft.com/office/officeart/2005/8/layout/cycle1"/>
    <dgm:cxn modelId="{D1291BB7-F1DE-4C3F-B3CA-4FCB5DCDC365}" type="presParOf" srcId="{663DE79B-9E2C-4C9E-85EF-29C4D9E67868}" destId="{A4CB6D19-3B3A-450B-9A80-2C6CE34106ED}" srcOrd="2" destOrd="0" presId="urn:microsoft.com/office/officeart/2005/8/layout/cycle1"/>
    <dgm:cxn modelId="{364E33E0-8DA7-46BF-8078-3970D6DBEF99}" type="presParOf" srcId="{663DE79B-9E2C-4C9E-85EF-29C4D9E67868}" destId="{C0473927-AB35-4E5A-B514-1304D1686689}" srcOrd="3" destOrd="0" presId="urn:microsoft.com/office/officeart/2005/8/layout/cycle1"/>
    <dgm:cxn modelId="{87DA3268-3CDE-4838-A43E-DF390262BF7D}" type="presParOf" srcId="{663DE79B-9E2C-4C9E-85EF-29C4D9E67868}" destId="{82B8DEF7-0A4E-4A20-9E8B-B580E57BDB86}" srcOrd="4" destOrd="0" presId="urn:microsoft.com/office/officeart/2005/8/layout/cycle1"/>
    <dgm:cxn modelId="{5DC6DCB1-02B4-4DC0-B5EF-AB02D589E0AC}" type="presParOf" srcId="{663DE79B-9E2C-4C9E-85EF-29C4D9E67868}" destId="{23E40BD9-A64B-4527-B746-3A19B710458C}" srcOrd="5" destOrd="0" presId="urn:microsoft.com/office/officeart/2005/8/layout/cycle1"/>
    <dgm:cxn modelId="{BEF5A022-87AF-4457-B928-123FB78611B9}" type="presParOf" srcId="{663DE79B-9E2C-4C9E-85EF-29C4D9E67868}" destId="{3B83F3B8-A40E-4B0B-A9E1-792A9488D75C}" srcOrd="6" destOrd="0" presId="urn:microsoft.com/office/officeart/2005/8/layout/cycle1"/>
    <dgm:cxn modelId="{99B0B85F-55E0-4724-AA9F-652126B8FF79}" type="presParOf" srcId="{663DE79B-9E2C-4C9E-85EF-29C4D9E67868}" destId="{87DD8EDA-EA89-43F2-93B7-860BC3EC6CC7}" srcOrd="7" destOrd="0" presId="urn:microsoft.com/office/officeart/2005/8/layout/cycle1"/>
    <dgm:cxn modelId="{86D95E14-7EEF-4C71-AC74-9496B3A40636}" type="presParOf" srcId="{663DE79B-9E2C-4C9E-85EF-29C4D9E67868}" destId="{DDBF740F-1A75-4F6F-BC2A-57A727AF3B5F}" srcOrd="8" destOrd="0" presId="urn:microsoft.com/office/officeart/2005/8/layout/cycle1"/>
    <dgm:cxn modelId="{833954FC-8D7B-43B9-9944-567D0C3C7C97}" type="presParOf" srcId="{663DE79B-9E2C-4C9E-85EF-29C4D9E67868}" destId="{83F24476-B6BA-4EBA-9B84-E50377F2E372}" srcOrd="9" destOrd="0" presId="urn:microsoft.com/office/officeart/2005/8/layout/cycle1"/>
    <dgm:cxn modelId="{F3AA3370-4DE2-4879-BC36-8CF871C15773}" type="presParOf" srcId="{663DE79B-9E2C-4C9E-85EF-29C4D9E67868}" destId="{58F6721E-C77C-426A-AE12-EAF3BFC60628}" srcOrd="10" destOrd="0" presId="urn:microsoft.com/office/officeart/2005/8/layout/cycle1"/>
    <dgm:cxn modelId="{F6E33DE4-D7BE-439E-80B0-C2C637AC4ABB}" type="presParOf" srcId="{663DE79B-9E2C-4C9E-85EF-29C4D9E67868}" destId="{D15C2779-3849-4647-9930-FE6807A5F42A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y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8772A2-E7E0-46ED-B192-851A07CB967B}" type="datetimeFigureOut">
              <a:rPr lang="cy-GB" smtClean="0"/>
              <a:t>10/02/2017</a:t>
            </a:fld>
            <a:endParaRPr lang="cy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y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y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y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7C1E3F-7058-4401-A09E-D30682471730}" type="slidenum">
              <a:rPr lang="cy-GB" smtClean="0"/>
              <a:t>‹#›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145329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2A9236F-E64B-4DF9-A354-7EFBB1070FA9}" type="slidenum">
              <a:rPr lang="en-US" smtClean="0">
                <a:solidFill>
                  <a:prstClr val="black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893945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705060" indent="-271177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84707" indent="-216941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518590" indent="-216941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952473" indent="-216941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86355" indent="-21694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820238" indent="-21694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254121" indent="-21694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688004" indent="-21694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DA78ACCC-7E89-4323-8A63-E2DDF04BE6A6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705060" indent="-271177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84707" indent="-216941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518590" indent="-216941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952473" indent="-216941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86355" indent="-21694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820238" indent="-21694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254121" indent="-21694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688004" indent="-21694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FA474D11-79B5-4C20-BF01-FB3DA8FA5882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705060" indent="-271177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84707" indent="-216941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518590" indent="-216941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952473" indent="-216941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86355" indent="-21694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820238" indent="-21694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254121" indent="-21694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688004" indent="-21694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F8749178-7B5E-4B56-A00E-E3A04AD4FA3E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44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705060" indent="-271177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84707" indent="-216941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518590" indent="-216941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952473" indent="-216941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86355" indent="-21694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820238" indent="-21694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254121" indent="-21694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688004" indent="-21694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47731A44-5F31-4515-B9FB-402BF38719B3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45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712593" indent="-272684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98266" indent="-218448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539681" indent="-218448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979590" indent="-218448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413473" indent="-218448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847356" indent="-218448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281239" indent="-218448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715121" indent="-218448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50074450-CE55-4327-8E5B-A366387B0789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705060" indent="-271177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84707" indent="-216941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518590" indent="-216941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952473" indent="-216941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86355" indent="-21694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820238" indent="-21694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254121" indent="-21694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688004" indent="-21694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27DA10EC-1E3D-45B3-9D02-4A19BA51A4FF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705060" indent="-271177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84707" indent="-216941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518590" indent="-216941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952473" indent="-216941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86355" indent="-21694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820238" indent="-21694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254121" indent="-21694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688004" indent="-21694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C3AB8446-BEBB-49AE-9CCE-97D55659F300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705060" indent="-271177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84707" indent="-216941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518590" indent="-216941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952473" indent="-216941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86355" indent="-21694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820238" indent="-21694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254121" indent="-21694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688004" indent="-21694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673A0364-DF8D-4BB2-ABB4-CB38BC587C7E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705060" indent="-271177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84707" indent="-216941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518590" indent="-216941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952473" indent="-216941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86355" indent="-21694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820238" indent="-21694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254121" indent="-21694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688004" indent="-21694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8B7D909E-2842-4A80-A727-51A20B5F09A4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703553" indent="-269671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83201" indent="-215435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517084" indent="-215435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950967" indent="-215435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84849" indent="-21543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818732" indent="-21543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252615" indent="-21543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686498" indent="-21543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A885AEB2-24FC-4121-8D9B-ACE3999FB3D8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705060" indent="-271177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84707" indent="-216941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518590" indent="-216941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952473" indent="-216941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86355" indent="-21694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820238" indent="-21694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254121" indent="-21694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688004" indent="-21694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DEB98239-2368-42EC-984B-1BF392657D50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705060" indent="-271177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84707" indent="-216941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518590" indent="-216941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952473" indent="-216941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86355" indent="-21694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820238" indent="-21694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254121" indent="-21694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688004" indent="-21694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8AC6C6AA-B9D1-4FC8-9867-9BD5977B3B46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714099" indent="-27419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99772" indent="-219954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539681" indent="-219954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981097" indent="-219954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414980" indent="-21995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848863" indent="-21995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282746" indent="-21995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716628" indent="-21995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B53320D7-9193-4B42-9D92-0B819002AAE6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39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714099" indent="-27419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99772" indent="-219954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539681" indent="-219954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981097" indent="-219954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414980" indent="-21995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848863" indent="-21995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282746" indent="-21995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716628" indent="-21995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6A02BFE1-997D-4A0F-AB45-166700138D53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705060" indent="-271177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84707" indent="-216941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518590" indent="-216941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952473" indent="-216941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86355" indent="-21694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820238" indent="-21694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254121" indent="-21694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688004" indent="-21694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27EE2A90-31A8-4E43-BE00-A28FC818CB9F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jpe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4B3E7-41E1-C048-B70E-8254303A7684}" type="datetimeFigureOut">
              <a:rPr lang="en-US" smtClean="0"/>
              <a:t>2/10/2017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6282F-2AAA-114B-98F0-8821930D3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02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4B3E7-41E1-C048-B70E-8254303A7684}" type="datetimeFigureOut">
              <a:rPr lang="en-US" smtClean="0"/>
              <a:t>2/10/2017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6282F-2AAA-114B-98F0-8821930D3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156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4B3E7-41E1-C048-B70E-8254303A7684}" type="datetimeFigureOut">
              <a:rPr lang="en-US" smtClean="0"/>
              <a:t>2/10/2017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6282F-2AAA-114B-98F0-8821930D3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442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95388"/>
            <a:ext cx="7772400" cy="1470025"/>
          </a:xfrm>
        </p:spPr>
        <p:txBody>
          <a:bodyPr>
            <a:noAutofit/>
          </a:bodyPr>
          <a:lstStyle>
            <a:lvl1pPr algn="ctr">
              <a:defRPr sz="6000">
                <a:solidFill>
                  <a:srgbClr val="FF0000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260350"/>
            <a:ext cx="2667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42081" y="4938713"/>
            <a:ext cx="2459038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/>
            <a:r>
              <a:rPr lang="en-GB" dirty="0">
                <a:solidFill>
                  <a:srgbClr val="D3D3D3"/>
                </a:solidFill>
                <a:latin typeface="Arial" charset="0"/>
                <a:cs typeface="Times New Roman" charset="0"/>
              </a:rPr>
              <a:t/>
            </a:r>
            <a:br>
              <a:rPr lang="en-GB" dirty="0">
                <a:solidFill>
                  <a:srgbClr val="D3D3D3"/>
                </a:solidFill>
                <a:latin typeface="Arial" charset="0"/>
                <a:cs typeface="Times New Roman" charset="0"/>
              </a:rPr>
            </a:br>
            <a:r>
              <a:rPr lang="en-GB" sz="1000" dirty="0">
                <a:solidFill>
                  <a:srgbClr val="D3D3D3"/>
                </a:solidFill>
                <a:latin typeface="Arial" charset="0"/>
                <a:cs typeface="Times New Roman" charset="0"/>
              </a:rPr>
              <a:t>Independent Thinking Ltd</a:t>
            </a:r>
            <a:br>
              <a:rPr lang="en-GB" sz="1000" dirty="0">
                <a:solidFill>
                  <a:srgbClr val="D3D3D3"/>
                </a:solidFill>
                <a:latin typeface="Arial" charset="0"/>
                <a:cs typeface="Times New Roman" charset="0"/>
              </a:rPr>
            </a:br>
            <a:r>
              <a:rPr lang="en-GB" sz="1000" dirty="0">
                <a:solidFill>
                  <a:srgbClr val="D3D3D3"/>
                </a:solidFill>
                <a:latin typeface="Arial" charset="0"/>
                <a:cs typeface="Times New Roman" charset="0"/>
              </a:rPr>
              <a:t>Crown Buildings</a:t>
            </a:r>
            <a:br>
              <a:rPr lang="en-GB" sz="1000" dirty="0">
                <a:solidFill>
                  <a:srgbClr val="D3D3D3"/>
                </a:solidFill>
                <a:latin typeface="Arial" charset="0"/>
                <a:cs typeface="Times New Roman" charset="0"/>
              </a:rPr>
            </a:br>
            <a:r>
              <a:rPr lang="en-GB" sz="1000" dirty="0">
                <a:solidFill>
                  <a:srgbClr val="D3D3D3"/>
                </a:solidFill>
                <a:latin typeface="Arial" charset="0"/>
                <a:cs typeface="Times New Roman" charset="0"/>
              </a:rPr>
              <a:t>High Street</a:t>
            </a:r>
            <a:br>
              <a:rPr lang="en-GB" sz="1000" dirty="0">
                <a:solidFill>
                  <a:srgbClr val="D3D3D3"/>
                </a:solidFill>
                <a:latin typeface="Arial" charset="0"/>
                <a:cs typeface="Times New Roman" charset="0"/>
              </a:rPr>
            </a:br>
            <a:r>
              <a:rPr lang="en-GB" sz="1000" dirty="0" err="1">
                <a:solidFill>
                  <a:srgbClr val="D3D3D3"/>
                </a:solidFill>
                <a:latin typeface="Arial" charset="0"/>
                <a:cs typeface="Times New Roman" charset="0"/>
              </a:rPr>
              <a:t>Bancyfelin</a:t>
            </a:r>
            <a:r>
              <a:rPr lang="en-GB" sz="1000" dirty="0">
                <a:solidFill>
                  <a:srgbClr val="D3D3D3"/>
                </a:solidFill>
                <a:latin typeface="Arial" charset="0"/>
                <a:cs typeface="Times New Roman" charset="0"/>
              </a:rPr>
              <a:t/>
            </a:r>
            <a:br>
              <a:rPr lang="en-GB" sz="1000" dirty="0">
                <a:solidFill>
                  <a:srgbClr val="D3D3D3"/>
                </a:solidFill>
                <a:latin typeface="Arial" charset="0"/>
                <a:cs typeface="Times New Roman" charset="0"/>
              </a:rPr>
            </a:br>
            <a:r>
              <a:rPr lang="en-GB" sz="1000" dirty="0">
                <a:solidFill>
                  <a:srgbClr val="D3D3D3"/>
                </a:solidFill>
                <a:latin typeface="Arial" charset="0"/>
                <a:cs typeface="Times New Roman" charset="0"/>
              </a:rPr>
              <a:t>SA33 5ND</a:t>
            </a:r>
            <a:br>
              <a:rPr lang="en-GB" sz="1000" dirty="0">
                <a:solidFill>
                  <a:srgbClr val="D3D3D3"/>
                </a:solidFill>
                <a:latin typeface="Arial" charset="0"/>
                <a:cs typeface="Times New Roman" charset="0"/>
              </a:rPr>
            </a:br>
            <a:r>
              <a:rPr lang="en-GB" sz="1000" dirty="0">
                <a:solidFill>
                  <a:srgbClr val="D3D3D3"/>
                </a:solidFill>
                <a:latin typeface="Arial" charset="0"/>
                <a:cs typeface="Times New Roman" charset="0"/>
              </a:rPr>
              <a:t>United Kingdom</a:t>
            </a:r>
          </a:p>
          <a:p>
            <a:pPr defTabSz="914400"/>
            <a:endParaRPr lang="en-GB" sz="1000" dirty="0">
              <a:solidFill>
                <a:srgbClr val="D3D3D3"/>
              </a:solidFill>
              <a:latin typeface="Arial" charset="0"/>
              <a:cs typeface="Times New Roman" charset="0"/>
            </a:endParaRPr>
          </a:p>
          <a:p>
            <a:pPr defTabSz="914400"/>
            <a:endParaRPr lang="en-GB" sz="1100" dirty="0">
              <a:solidFill>
                <a:srgbClr val="D3D3D3"/>
              </a:solidFill>
              <a:latin typeface="Arial" charset="0"/>
              <a:cs typeface="Times New Roman" charset="0"/>
            </a:endParaRPr>
          </a:p>
          <a:p>
            <a:pPr defTabSz="914400"/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1846263" y="2836069"/>
            <a:ext cx="54514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/>
            <a:r>
              <a:rPr lang="en-GB" sz="4800" dirty="0">
                <a:solidFill>
                  <a:srgbClr val="FF0000"/>
                </a:solidFill>
                <a:latin typeface="Arial" charset="0"/>
                <a:cs typeface="Arial" charset="0"/>
              </a:rPr>
              <a:t>ASSOCIATE</a:t>
            </a:r>
          </a:p>
        </p:txBody>
      </p:sp>
      <p:pic>
        <p:nvPicPr>
          <p:cNvPr id="1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188" y="3843338"/>
            <a:ext cx="258762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6746734" y="4959060"/>
            <a:ext cx="228282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defTabSz="914400"/>
            <a:r>
              <a:rPr lang="en-GB" dirty="0">
                <a:solidFill>
                  <a:srgbClr val="D3D3D3"/>
                </a:solidFill>
                <a:latin typeface="Arial" charset="0"/>
                <a:cs typeface="Times New Roman" charset="0"/>
              </a:rPr>
              <a:t/>
            </a:r>
            <a:br>
              <a:rPr lang="en-GB" dirty="0">
                <a:solidFill>
                  <a:srgbClr val="D3D3D3"/>
                </a:solidFill>
                <a:latin typeface="Arial" charset="0"/>
                <a:cs typeface="Times New Roman" charset="0"/>
              </a:rPr>
            </a:br>
            <a:endParaRPr lang="en-GB" sz="1000" dirty="0">
              <a:solidFill>
                <a:srgbClr val="D3D3D3"/>
              </a:solidFill>
              <a:latin typeface="Arial" charset="0"/>
              <a:cs typeface="Times New Roman" charset="0"/>
            </a:endParaRPr>
          </a:p>
          <a:p>
            <a:pPr algn="r" defTabSz="914400"/>
            <a:r>
              <a:rPr lang="en-GB" sz="1000" dirty="0" err="1">
                <a:solidFill>
                  <a:srgbClr val="D3D3D3"/>
                </a:solidFill>
                <a:latin typeface="Arial" charset="0"/>
                <a:cs typeface="Times New Roman" charset="0"/>
              </a:rPr>
              <a:t>www.independentthinking.co.uk</a:t>
            </a:r>
            <a:endParaRPr lang="en-GB" sz="1000" dirty="0">
              <a:solidFill>
                <a:srgbClr val="D3D3D3"/>
              </a:solidFill>
              <a:latin typeface="Arial" charset="0"/>
              <a:cs typeface="Times New Roman" charset="0"/>
            </a:endParaRPr>
          </a:p>
          <a:p>
            <a:pPr algn="r" defTabSz="914400"/>
            <a:endParaRPr lang="en-GB" sz="1000" dirty="0">
              <a:solidFill>
                <a:srgbClr val="D3D3D3"/>
              </a:solidFill>
              <a:latin typeface="Arial" charset="0"/>
              <a:cs typeface="Times New Roman" charset="0"/>
            </a:endParaRPr>
          </a:p>
          <a:p>
            <a:pPr algn="r" defTabSz="914400"/>
            <a:r>
              <a:rPr lang="en-GB" sz="1000" dirty="0" err="1">
                <a:solidFill>
                  <a:srgbClr val="D3D3D3"/>
                </a:solidFill>
                <a:latin typeface="Arial" charset="0"/>
                <a:cs typeface="Times New Roman" charset="0"/>
              </a:rPr>
              <a:t>learn@independentthinking.co.uk</a:t>
            </a:r>
            <a:endParaRPr lang="en-GB" sz="1000" dirty="0">
              <a:solidFill>
                <a:srgbClr val="D3D3D3"/>
              </a:solidFill>
              <a:latin typeface="Arial" charset="0"/>
              <a:cs typeface="Times New Roman" charset="0"/>
            </a:endParaRPr>
          </a:p>
          <a:p>
            <a:pPr algn="r" defTabSz="914400"/>
            <a:endParaRPr lang="en-GB" sz="1000" dirty="0">
              <a:solidFill>
                <a:srgbClr val="D3D3D3"/>
              </a:solidFill>
              <a:latin typeface="Arial" charset="0"/>
              <a:cs typeface="Times New Roman" charset="0"/>
            </a:endParaRPr>
          </a:p>
          <a:p>
            <a:pPr algn="r" defTabSz="914400"/>
            <a:r>
              <a:rPr lang="en-GB" sz="1000" dirty="0">
                <a:solidFill>
                  <a:srgbClr val="D3D3D3"/>
                </a:solidFill>
                <a:latin typeface="Arial" charset="0"/>
                <a:cs typeface="Times New Roman" charset="0"/>
              </a:rPr>
              <a:t>0844 589 0490 or 0844 665 5495</a:t>
            </a:r>
          </a:p>
          <a:p>
            <a:pPr algn="r" defTabSz="914400"/>
            <a:endParaRPr lang="en-GB" sz="1100" dirty="0">
              <a:solidFill>
                <a:srgbClr val="D3D3D3"/>
              </a:solidFill>
              <a:latin typeface="Arial" charset="0"/>
              <a:cs typeface="Times New Roman" charset="0"/>
            </a:endParaRPr>
          </a:p>
          <a:p>
            <a:pPr algn="r" defTabSz="914400"/>
            <a:endParaRPr lang="en-GB" sz="1100" dirty="0">
              <a:solidFill>
                <a:prstClr val="black"/>
              </a:solidFill>
            </a:endParaRPr>
          </a:p>
        </p:txBody>
      </p:sp>
      <p:pic>
        <p:nvPicPr>
          <p:cNvPr id="13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6375"/>
            <a:ext cx="914400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63873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FF0000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FF0000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FF0000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FF0000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0390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FF0000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FF0000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0000"/>
                </a:solidFill>
                <a:latin typeface="Arial"/>
                <a:cs typeface="Arial"/>
              </a:defRPr>
            </a:lvl1pPr>
          </a:lstStyle>
          <a:p>
            <a:pPr defTabSz="914400"/>
            <a:fld id="{6F3025A0-9665-4CAD-96A7-240F5794F0E8}" type="datetimeFigureOut">
              <a:rPr lang="en-GB" smtClean="0"/>
              <a:pPr defTabSz="914400"/>
              <a:t>10/02/2017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0000"/>
                </a:solidFill>
                <a:latin typeface="Arial"/>
                <a:cs typeface="Arial"/>
              </a:defRPr>
            </a:lvl1pPr>
          </a:lstStyle>
          <a:p>
            <a:pPr defTabSz="914400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0000"/>
                </a:solidFill>
                <a:latin typeface="Arial"/>
                <a:cs typeface="Arial"/>
              </a:defRPr>
            </a:lvl1pPr>
          </a:lstStyle>
          <a:p>
            <a:pPr defTabSz="914400"/>
            <a:fld id="{4BC2E16B-4B6C-4871-BBCE-B6A51B6FEBC1}" type="slidenum">
              <a:rPr lang="en-GB" smtClean="0"/>
              <a:pPr defTabSz="91440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07631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rgbClr val="FF0000"/>
                </a:solidFill>
                <a:latin typeface="Arial"/>
                <a:cs typeface="Arial"/>
              </a:defRPr>
            </a:lvl1pPr>
            <a:lvl2pPr>
              <a:defRPr sz="2400">
                <a:solidFill>
                  <a:srgbClr val="FF0000"/>
                </a:solidFill>
                <a:latin typeface="Arial"/>
                <a:cs typeface="Arial"/>
              </a:defRPr>
            </a:lvl2pPr>
            <a:lvl3pPr>
              <a:defRPr sz="2000">
                <a:solidFill>
                  <a:srgbClr val="FF0000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FF000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FF0000"/>
                </a:solidFill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rgbClr val="FF0000"/>
                </a:solidFill>
                <a:latin typeface="Arial"/>
                <a:cs typeface="Arial"/>
              </a:defRPr>
            </a:lvl1pPr>
            <a:lvl2pPr>
              <a:defRPr sz="2400">
                <a:solidFill>
                  <a:srgbClr val="FF0000"/>
                </a:solidFill>
                <a:latin typeface="Arial"/>
                <a:cs typeface="Arial"/>
              </a:defRPr>
            </a:lvl2pPr>
            <a:lvl3pPr>
              <a:defRPr sz="2000">
                <a:solidFill>
                  <a:srgbClr val="FF0000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FF000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FF0000"/>
                </a:solidFill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1213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0000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rgbClr val="FF0000"/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FF0000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FF0000"/>
                </a:solidFill>
                <a:latin typeface="Arial"/>
                <a:cs typeface="Arial"/>
              </a:defRPr>
            </a:lvl3pPr>
            <a:lvl4pPr>
              <a:defRPr sz="1600">
                <a:solidFill>
                  <a:srgbClr val="FF0000"/>
                </a:solidFill>
                <a:latin typeface="Arial"/>
                <a:cs typeface="Arial"/>
              </a:defRPr>
            </a:lvl4pPr>
            <a:lvl5pPr>
              <a:defRPr sz="1600">
                <a:solidFill>
                  <a:srgbClr val="FF0000"/>
                </a:solidFill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0000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rgbClr val="FF0000"/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FF0000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FF0000"/>
                </a:solidFill>
                <a:latin typeface="Arial"/>
                <a:cs typeface="Arial"/>
              </a:defRPr>
            </a:lvl3pPr>
            <a:lvl4pPr>
              <a:defRPr sz="1600">
                <a:solidFill>
                  <a:srgbClr val="FF0000"/>
                </a:solidFill>
                <a:latin typeface="Arial"/>
                <a:cs typeface="Arial"/>
              </a:defRPr>
            </a:lvl4pPr>
            <a:lvl5pPr>
              <a:defRPr sz="1600">
                <a:solidFill>
                  <a:srgbClr val="FF0000"/>
                </a:solidFill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4007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5073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6375"/>
            <a:ext cx="914400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260350"/>
            <a:ext cx="2667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49604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rgbClr val="FF0000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solidFill>
                  <a:srgbClr val="FF0000"/>
                </a:solidFill>
                <a:latin typeface="Arial"/>
                <a:cs typeface="Arial"/>
              </a:defRPr>
            </a:lvl1pPr>
            <a:lvl2pPr>
              <a:defRPr sz="2800">
                <a:solidFill>
                  <a:srgbClr val="FF0000"/>
                </a:solidFill>
                <a:latin typeface="Arial"/>
                <a:cs typeface="Arial"/>
              </a:defRPr>
            </a:lvl2pPr>
            <a:lvl3pPr>
              <a:defRPr sz="2400">
                <a:solidFill>
                  <a:srgbClr val="FF0000"/>
                </a:solidFill>
                <a:latin typeface="Arial"/>
                <a:cs typeface="Arial"/>
              </a:defRPr>
            </a:lvl3pPr>
            <a:lvl4pPr>
              <a:defRPr sz="2000">
                <a:solidFill>
                  <a:srgbClr val="FF0000"/>
                </a:solidFill>
                <a:latin typeface="Arial"/>
                <a:cs typeface="Arial"/>
              </a:defRPr>
            </a:lvl4pPr>
            <a:lvl5pPr>
              <a:defRPr sz="2000">
                <a:solidFill>
                  <a:srgbClr val="FF0000"/>
                </a:solidFill>
                <a:latin typeface="Arial"/>
                <a:cs typeface="Arial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rgbClr val="FF0000"/>
                </a:solidFill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6375"/>
            <a:ext cx="914400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260350"/>
            <a:ext cx="2667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1214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4B3E7-41E1-C048-B70E-8254303A7684}" type="datetimeFigureOut">
              <a:rPr lang="en-US" smtClean="0"/>
              <a:t>2/10/2017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6282F-2AAA-114B-98F0-8821930D3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8795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rgbClr val="FF0000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rgbClr val="FF0000"/>
                </a:solidFill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rgbClr val="FF0000"/>
                </a:solidFill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6375"/>
            <a:ext cx="914400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260350"/>
            <a:ext cx="2667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27494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rgbClr val="FF0000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FF0000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FF0000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FF0000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FF0000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6375"/>
            <a:ext cx="914400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260350"/>
            <a:ext cx="2667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94847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122488" y="2636838"/>
            <a:ext cx="4899025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/>
            <a:r>
              <a:rPr lang="en-GB" sz="2000">
                <a:solidFill>
                  <a:srgbClr val="D3D3D3"/>
                </a:solidFill>
                <a:latin typeface="Arial" charset="0"/>
                <a:cs typeface="Times New Roman" charset="0"/>
              </a:rPr>
              <a:t>Independent Thinking Ltd</a:t>
            </a:r>
            <a:br>
              <a:rPr lang="en-GB" sz="2000">
                <a:solidFill>
                  <a:srgbClr val="D3D3D3"/>
                </a:solidFill>
                <a:latin typeface="Arial" charset="0"/>
                <a:cs typeface="Times New Roman" charset="0"/>
              </a:rPr>
            </a:br>
            <a:r>
              <a:rPr lang="en-GB" sz="2000">
                <a:solidFill>
                  <a:srgbClr val="D3D3D3"/>
                </a:solidFill>
                <a:latin typeface="Arial" charset="0"/>
                <a:cs typeface="Times New Roman" charset="0"/>
              </a:rPr>
              <a:t>Crown Buildings</a:t>
            </a:r>
            <a:br>
              <a:rPr lang="en-GB" sz="2000">
                <a:solidFill>
                  <a:srgbClr val="D3D3D3"/>
                </a:solidFill>
                <a:latin typeface="Arial" charset="0"/>
                <a:cs typeface="Times New Roman" charset="0"/>
              </a:rPr>
            </a:br>
            <a:r>
              <a:rPr lang="en-GB" sz="2000">
                <a:solidFill>
                  <a:srgbClr val="D3D3D3"/>
                </a:solidFill>
                <a:latin typeface="Arial" charset="0"/>
                <a:cs typeface="Times New Roman" charset="0"/>
              </a:rPr>
              <a:t>High Street</a:t>
            </a:r>
            <a:br>
              <a:rPr lang="en-GB" sz="2000">
                <a:solidFill>
                  <a:srgbClr val="D3D3D3"/>
                </a:solidFill>
                <a:latin typeface="Arial" charset="0"/>
                <a:cs typeface="Times New Roman" charset="0"/>
              </a:rPr>
            </a:br>
            <a:r>
              <a:rPr lang="en-GB" sz="2000">
                <a:solidFill>
                  <a:srgbClr val="D3D3D3"/>
                </a:solidFill>
                <a:latin typeface="Arial" charset="0"/>
                <a:cs typeface="Times New Roman" charset="0"/>
              </a:rPr>
              <a:t>Bancyfelin</a:t>
            </a:r>
            <a:br>
              <a:rPr lang="en-GB" sz="2000">
                <a:solidFill>
                  <a:srgbClr val="D3D3D3"/>
                </a:solidFill>
                <a:latin typeface="Arial" charset="0"/>
                <a:cs typeface="Times New Roman" charset="0"/>
              </a:rPr>
            </a:br>
            <a:r>
              <a:rPr lang="en-GB" sz="2000">
                <a:solidFill>
                  <a:srgbClr val="D3D3D3"/>
                </a:solidFill>
                <a:latin typeface="Arial" charset="0"/>
                <a:cs typeface="Times New Roman" charset="0"/>
              </a:rPr>
              <a:t>SA33 5ND</a:t>
            </a:r>
            <a:br>
              <a:rPr lang="en-GB" sz="2000">
                <a:solidFill>
                  <a:srgbClr val="D3D3D3"/>
                </a:solidFill>
                <a:latin typeface="Arial" charset="0"/>
                <a:cs typeface="Times New Roman" charset="0"/>
              </a:rPr>
            </a:br>
            <a:r>
              <a:rPr lang="en-GB" sz="2000">
                <a:solidFill>
                  <a:srgbClr val="D3D3D3"/>
                </a:solidFill>
                <a:latin typeface="Arial" charset="0"/>
                <a:cs typeface="Times New Roman" charset="0"/>
              </a:rPr>
              <a:t>United Kingdom</a:t>
            </a:r>
          </a:p>
          <a:p>
            <a:pPr defTabSz="914400"/>
            <a:endParaRPr lang="en-GB">
              <a:solidFill>
                <a:srgbClr val="D3D3D3"/>
              </a:solidFill>
              <a:latin typeface="Arial" charset="0"/>
              <a:cs typeface="Times New Roman" charset="0"/>
            </a:endParaRPr>
          </a:p>
          <a:p>
            <a:pPr defTabSz="914400"/>
            <a:endParaRPr lang="en-GB" sz="2000">
              <a:solidFill>
                <a:srgbClr val="FF0000"/>
              </a:solidFill>
              <a:latin typeface="Arial" charset="0"/>
              <a:cs typeface="Times New Roman" charset="0"/>
            </a:endParaRPr>
          </a:p>
          <a:p>
            <a:pPr defTabSz="914400"/>
            <a:r>
              <a:rPr lang="en-GB" sz="2000">
                <a:solidFill>
                  <a:srgbClr val="FF0000"/>
                </a:solidFill>
                <a:latin typeface="Arial" charset="0"/>
                <a:cs typeface="Times New Roman" charset="0"/>
              </a:rPr>
              <a:t>www.independentthinking.co.uk</a:t>
            </a:r>
          </a:p>
          <a:p>
            <a:pPr defTabSz="914400"/>
            <a:r>
              <a:rPr lang="en-GB" sz="2000">
                <a:solidFill>
                  <a:srgbClr val="D3D3D3"/>
                </a:solidFill>
                <a:latin typeface="Arial" charset="0"/>
                <a:cs typeface="Times New Roman" charset="0"/>
              </a:rPr>
              <a:t>your.name@independentthinking.co.uk</a:t>
            </a:r>
          </a:p>
          <a:p>
            <a:pPr defTabSz="914400"/>
            <a:r>
              <a:rPr lang="en-GB" sz="2000">
                <a:solidFill>
                  <a:srgbClr val="D3D3D3"/>
                </a:solidFill>
                <a:latin typeface="Arial" charset="0"/>
                <a:cs typeface="Times New Roman" charset="0"/>
              </a:rPr>
              <a:t>Office: 0844 589 0490 or 0844 665 5495</a:t>
            </a:r>
          </a:p>
          <a:p>
            <a:pPr defTabSz="914400"/>
            <a:r>
              <a:rPr lang="en-GB" sz="2000">
                <a:solidFill>
                  <a:srgbClr val="D3D3D3"/>
                </a:solidFill>
                <a:latin typeface="Arial" charset="0"/>
                <a:cs typeface="Times New Roman" charset="0"/>
              </a:rPr>
              <a:t>Mobile: your mobile number</a:t>
            </a:r>
          </a:p>
          <a:p>
            <a:pPr defTabSz="914400"/>
            <a:endParaRPr lang="en-GB" sz="2000">
              <a:solidFill>
                <a:srgbClr val="D3D3D3"/>
              </a:solidFill>
              <a:latin typeface="Arial" charset="0"/>
              <a:cs typeface="Times New Roman" charset="0"/>
            </a:endParaRPr>
          </a:p>
          <a:p>
            <a:pPr defTabSz="914400"/>
            <a:endParaRPr lang="en-GB" sz="1100">
              <a:solidFill>
                <a:srgbClr val="D3D3D3"/>
              </a:solidFill>
              <a:latin typeface="Arial" charset="0"/>
              <a:cs typeface="Times New Roman" charset="0"/>
            </a:endParaRPr>
          </a:p>
          <a:p>
            <a:pPr defTabSz="914400"/>
            <a:endParaRPr lang="en-GB" sz="1100">
              <a:solidFill>
                <a:prstClr val="black"/>
              </a:solidFill>
            </a:endParaRPr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6375"/>
            <a:ext cx="914400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3" y="333375"/>
            <a:ext cx="4410075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260350"/>
            <a:ext cx="2667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39020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>
            <a:extLst/>
          </a:lstStyle>
          <a:p>
            <a:pPr defTabSz="914400"/>
            <a:fld id="{6F3025A0-9665-4CAD-96A7-240F5794F0E8}" type="datetimeFigureOut">
              <a:rPr lang="en-GB" smtClean="0">
                <a:solidFill>
                  <a:prstClr val="black"/>
                </a:solidFill>
              </a:rPr>
              <a:pPr defTabSz="914400"/>
              <a:t>10/02/2017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/>
          <a:lstStyle>
            <a:extLst/>
          </a:lstStyle>
          <a:p>
            <a:pPr defTabSz="914400"/>
            <a:endParaRPr lang="en-GB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/>
          <a:lstStyle>
            <a:extLst/>
          </a:lstStyle>
          <a:p>
            <a:pPr defTabSz="914400"/>
            <a:fld id="{4BC2E16B-4B6C-4871-BBCE-B6A51B6FEBC1}" type="slidenum">
              <a:rPr lang="en-GB" smtClean="0">
                <a:solidFill>
                  <a:prstClr val="black"/>
                </a:solidFill>
              </a:rPr>
              <a:pPr defTabSz="914400"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1571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D539F6-C255-442F-AA7E-D201F0723E24}" type="datetimeFigureOut">
              <a:rPr lang="en-US"/>
              <a:pPr>
                <a:defRPr/>
              </a:pPr>
              <a:t>2/10/2017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445DD-E1AC-4AF9-964C-2961357CA15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706904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E9324-D11C-444B-B5DE-71002F16A78E}" type="datetimeFigureOut">
              <a:rPr lang="en-US"/>
              <a:pPr>
                <a:defRPr/>
              </a:pPr>
              <a:t>2/10/2017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FD8163-4F27-4F08-B177-CFEC8CD171D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73601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9FBBD-A96D-42E3-8331-9ECED3E773B1}" type="datetimeFigureOut">
              <a:rPr lang="en-US"/>
              <a:pPr>
                <a:defRPr/>
              </a:pPr>
              <a:t>2/10/2017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8ECE18-6B30-4B22-8C63-ECA8C8056DB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565603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9511F-C638-40EC-8229-BE3B25241B80}" type="datetimeFigureOut">
              <a:rPr lang="en-US"/>
              <a:pPr>
                <a:defRPr/>
              </a:pPr>
              <a:t>2/10/2017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5EB88-98FF-4794-80D9-D6A62E7FCF1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895202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7A650-66A2-4F9D-9B48-FA04CD98C1CD}" type="datetimeFigureOut">
              <a:rPr lang="en-US"/>
              <a:pPr>
                <a:defRPr/>
              </a:pPr>
              <a:t>2/10/2017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A7C41F-9BFC-447B-8BB1-CD156A01348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329988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DD9E9-273E-49FF-85D3-4C593150FD54}" type="datetimeFigureOut">
              <a:rPr lang="en-US"/>
              <a:pPr>
                <a:defRPr/>
              </a:pPr>
              <a:t>2/10/2017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584267-086A-47E6-8E56-61C028F24B9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58210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4B3E7-41E1-C048-B70E-8254303A7684}" type="datetimeFigureOut">
              <a:rPr lang="en-US" smtClean="0"/>
              <a:t>2/10/2017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6282F-2AAA-114B-98F0-8821930D3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5607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C6A43-F8DB-45E8-BD66-C4567878E43A}" type="datetimeFigureOut">
              <a:rPr lang="en-US"/>
              <a:pPr>
                <a:defRPr/>
              </a:pPr>
              <a:t>2/10/2017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6F2C29-1660-491C-8E0F-AB8D4B3B0BE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146034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E5BF4-B755-4F4E-92EC-65B724B02547}" type="datetimeFigureOut">
              <a:rPr lang="en-US"/>
              <a:pPr>
                <a:defRPr/>
              </a:pPr>
              <a:t>2/10/2017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C3E477-F8FC-4EBC-82FA-8B7D31DAB13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155457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D55DC8-C215-4013-968F-E79F495F110F}" type="datetimeFigureOut">
              <a:rPr lang="en-US"/>
              <a:pPr>
                <a:defRPr/>
              </a:pPr>
              <a:t>2/10/2017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9C48B-BB08-409E-9068-D5727A9EFB9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027785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568281-2052-47C7-9BA1-2488671FCADF}" type="datetimeFigureOut">
              <a:rPr lang="en-US"/>
              <a:pPr>
                <a:defRPr/>
              </a:pPr>
              <a:t>2/10/2017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46F35-CEC2-4EE8-98C6-7F150255738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611439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67DE5-94C3-41DF-8E54-C158068E72DF}" type="datetimeFigureOut">
              <a:rPr lang="en-US"/>
              <a:pPr>
                <a:defRPr/>
              </a:pPr>
              <a:t>2/10/2017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76038A-9936-4129-AD48-DB09BFCB71E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182625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1706DB-72A9-4165-8024-9936D6C78F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2/10/2017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2ADB0-76D9-419C-9C56-8036EA70740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85098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C3346-2EAF-4936-AF73-D8BF69A97AE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2/10/2017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F6243-96E0-4A79-B8ED-CD44268BFB0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874529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B8EEFA-0C02-4FA6-8778-1FA9277925A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2/10/2017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DA4929-C7EB-491E-863B-47B534A3FB6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521458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E2897-2398-499D-8BDF-F42D43B32F2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2/10/2017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042B6-C1C9-45A4-BB65-DCC22368665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885810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3738A0-1A8D-4A57-8711-E8F4DA5E5B6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2/10/2017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783589-1B74-4A98-9B11-961905A3D40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10874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4B3E7-41E1-C048-B70E-8254303A7684}" type="datetimeFigureOut">
              <a:rPr lang="en-US" smtClean="0"/>
              <a:t>2/10/2017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6282F-2AAA-114B-98F0-8821930D3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495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1EC875-4463-41CA-AF26-819EF652461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2/10/2017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5E832-79F2-46DA-9CC2-1F3F8B38CB9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625169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A746A-9FF7-4DCD-BCA5-553AE3F681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2/10/2017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926F0-9C21-47DE-93DC-DA0A2A4BAE9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982195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F0FBB-470E-4704-8384-D766B5B1D35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2/10/2017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A14E5-6CE0-4882-9B0B-93EAC41F2EA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553048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407674-B03E-4F98-B54C-9E87706256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2/10/2017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BFAFC-A21C-4F5D-8033-C18B07C5BFA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514941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6E214-1EDA-4301-94B4-1A562D5214E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2/10/2017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8A84F-A91E-4D28-8C68-E5472EF2DDB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677653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0C694C-3C7F-4C13-959D-B35469EDB59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2/10/2017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222F0B-2D92-4B0A-9BEA-98A0B166BEA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719673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38764A-C190-4054-99D5-4F4E9AD12B74}" type="datetimeFigureOut">
              <a:rPr lang="en-US"/>
              <a:pPr>
                <a:defRPr/>
              </a:pPr>
              <a:t>2/10/2017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8DCB4-B2DB-46A0-9973-40228322D47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792444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31B768-2E11-433F-8FBC-E96AE7115393}" type="datetimeFigureOut">
              <a:rPr lang="en-US"/>
              <a:pPr>
                <a:defRPr/>
              </a:pPr>
              <a:t>2/10/2017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B9E8D7-4037-403C-9819-770C97A621A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401766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9245F-A91C-4A3F-868C-61C449999B8B}" type="datetimeFigureOut">
              <a:rPr lang="en-US"/>
              <a:pPr>
                <a:defRPr/>
              </a:pPr>
              <a:t>2/10/2017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ABA6B8-22E8-4120-9F39-29936AB24AF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56469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1291B-48C5-4DDC-B739-5C7815106D48}" type="datetimeFigureOut">
              <a:rPr lang="en-US"/>
              <a:pPr>
                <a:defRPr/>
              </a:pPr>
              <a:t>2/10/2017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09AE9B-C1F2-4313-8842-B76076A5F49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9180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4B3E7-41E1-C048-B70E-8254303A7684}" type="datetimeFigureOut">
              <a:rPr lang="en-US" smtClean="0"/>
              <a:t>2/10/2017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6282F-2AAA-114B-98F0-8821930D3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8555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EE2B96-051A-44A2-8AB3-E5A1E4DC3162}" type="datetimeFigureOut">
              <a:rPr lang="en-US"/>
              <a:pPr>
                <a:defRPr/>
              </a:pPr>
              <a:t>2/10/2017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4B4E4-2A0F-45CC-88D8-7F27F4AC767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438706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31ABB5-B822-4E33-9C3B-4703123D13EE}" type="datetimeFigureOut">
              <a:rPr lang="en-US"/>
              <a:pPr>
                <a:defRPr/>
              </a:pPr>
              <a:t>2/10/2017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B92E63-CF1A-4AFB-86B0-CFF38C002E6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834259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FFC44-DB29-461D-9EFF-78A5445D51BA}" type="datetimeFigureOut">
              <a:rPr lang="en-US"/>
              <a:pPr>
                <a:defRPr/>
              </a:pPr>
              <a:t>2/10/2017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C3C6E-D017-4828-87CF-BD3FB33AB7A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309952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C726D5-CC7A-4536-85BE-540F1B65426B}" type="datetimeFigureOut">
              <a:rPr lang="en-US"/>
              <a:pPr>
                <a:defRPr/>
              </a:pPr>
              <a:t>2/10/2017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0A07C7-D84D-4036-B9D5-A00B880DA9F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952274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03A1E5-EFA7-438F-A2A9-FCE1E8428EEB}" type="datetimeFigureOut">
              <a:rPr lang="en-US"/>
              <a:pPr>
                <a:defRPr/>
              </a:pPr>
              <a:t>2/10/2017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065A25-AE9A-4243-B71F-2DF29CEE95E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441674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B0DF01-C27F-46BF-BA1B-24735C9FC2D4}" type="datetimeFigureOut">
              <a:rPr lang="en-US"/>
              <a:pPr>
                <a:defRPr/>
              </a:pPr>
              <a:t>2/10/2017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8C09E-448E-487B-BF34-5E01E2B57E3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114329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2EB95-212C-42CE-B4B5-45FB221C27AE}" type="datetimeFigureOut">
              <a:rPr lang="en-US"/>
              <a:pPr>
                <a:defRPr/>
              </a:pPr>
              <a:t>2/10/2017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DBAD41-6285-4100-BF76-AF0846C524E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792160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8A1CAC6-B4AB-4B1C-8D75-746F0EC1060C}" type="datetimeFigureOut">
              <a:rPr lang="en-GB"/>
              <a:pPr>
                <a:defRPr/>
              </a:pPr>
              <a:t>10/02/2017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05883206-34E7-495E-8F40-AC75D14FE72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317273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EA71421-3E07-4C28-B447-C2975705699B}" type="datetimeFigureOut">
              <a:rPr lang="en-GB"/>
              <a:pPr>
                <a:defRPr/>
              </a:pPr>
              <a:t>10/02/2017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DBC77554-F6D3-481F-85B2-EBEBA404703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755534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33B93CF-73CC-4D88-B736-75B3D39F4D88}" type="datetimeFigureOut">
              <a:rPr lang="en-GB"/>
              <a:pPr>
                <a:defRPr/>
              </a:pPr>
              <a:t>10/02/2017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AC40191E-664A-41CF-AF68-70389D7FD6F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4486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4B3E7-41E1-C048-B70E-8254303A7684}" type="datetimeFigureOut">
              <a:rPr lang="en-US" smtClean="0"/>
              <a:t>2/10/2017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6282F-2AAA-114B-98F0-8821930D3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2127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359D41A-5B0F-4265-B62C-96BD5CDDB8CF}" type="datetimeFigureOut">
              <a:rPr lang="en-GB"/>
              <a:pPr>
                <a:defRPr/>
              </a:pPr>
              <a:t>10/02/2017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E61341F6-146B-4BCE-AB2C-D30C11D7EC5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368354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9DFF45D-F78B-4D6A-885C-A5241F2FF579}" type="datetimeFigureOut">
              <a:rPr lang="en-GB"/>
              <a:pPr>
                <a:defRPr/>
              </a:pPr>
              <a:t>10/02/2017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77B036DD-DFB1-4049-9B0D-F54A397F54C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899791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BF4E522-D062-47F8-9C78-0CCE41DC15D9}" type="datetimeFigureOut">
              <a:rPr lang="en-GB"/>
              <a:pPr>
                <a:defRPr/>
              </a:pPr>
              <a:t>10/02/2017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8329EFAE-ACBC-4CDC-B26F-844D8EDBC3E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667510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A9637A9-D0A7-4374-A856-DFA402DA1F32}" type="datetimeFigureOut">
              <a:rPr lang="en-GB"/>
              <a:pPr>
                <a:defRPr/>
              </a:pPr>
              <a:t>10/02/2017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17CE398B-3662-45C7-AB48-06B6E3DB77C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218256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A725D00-47E0-4CE3-AC08-2C22722232C7}" type="datetimeFigureOut">
              <a:rPr lang="en-GB"/>
              <a:pPr>
                <a:defRPr/>
              </a:pPr>
              <a:t>10/02/2017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B60DBBF9-6AA0-4239-B1E0-CEA71BB1861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185255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4B32EEB-37C5-4E46-910A-82A7A79D57FC}" type="datetimeFigureOut">
              <a:rPr lang="en-GB"/>
              <a:pPr>
                <a:defRPr/>
              </a:pPr>
              <a:t>10/02/2017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F9CA54F0-C1C5-4FD1-8189-101102F0FC8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831644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1BA59AF-2486-4B24-850B-6EE694206156}" type="datetimeFigureOut">
              <a:rPr lang="en-GB"/>
              <a:pPr>
                <a:defRPr/>
              </a:pPr>
              <a:t>10/02/2017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D6C3E718-DB18-43F0-AC17-982414ED827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16252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53A051D-2E9C-4335-9380-5FA53A0EA173}" type="datetimeFigureOut">
              <a:rPr lang="en-GB"/>
              <a:pPr>
                <a:defRPr/>
              </a:pPr>
              <a:t>10/02/2017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9E2C67F6-1F83-4746-948F-82C1D66E31B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73594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4B3E7-41E1-C048-B70E-8254303A7684}" type="datetimeFigureOut">
              <a:rPr lang="en-US" smtClean="0"/>
              <a:t>2/10/2017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6282F-2AAA-114B-98F0-8821930D3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923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4B3E7-41E1-C048-B70E-8254303A7684}" type="datetimeFigureOut">
              <a:rPr lang="en-US" smtClean="0"/>
              <a:t>2/10/2017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6282F-2AAA-114B-98F0-8821930D3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90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4B3E7-41E1-C048-B70E-8254303A7684}" type="datetimeFigureOut">
              <a:rPr lang="en-US" smtClean="0"/>
              <a:t>2/10/2017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6282F-2AAA-114B-98F0-8821930D3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792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4B3E7-41E1-C048-B70E-8254303A7684}" type="datetimeFigureOut">
              <a:rPr lang="en-US" smtClean="0"/>
              <a:t>2/10/2017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6282F-2AAA-114B-98F0-8821930D3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602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4398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84398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6375"/>
            <a:ext cx="914400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260350"/>
            <a:ext cx="2667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2386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0000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FF0000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FF0000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FF0000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FF0000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FF0000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21EAF8A1-341C-4405-93FE-9D3A13D2FC31}" type="datetimeFigureOut">
              <a:rPr lang="en-US"/>
              <a:pPr defTabSz="914400">
                <a:defRPr/>
              </a:pPr>
              <a:t>2/10/2017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11696B7-58F4-44E2-B615-29232A1E5BA7}" type="slidenum">
              <a:rPr lang="en-GB" altLang="en-US"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039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58A91177-2120-43A8-9649-3E276949D9B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2/10/2017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F0C0CAE-0761-4F91-8E1C-DE758BF9A2CD}" type="slidenum">
              <a:rPr lang="en-GB" altLang="en-US"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912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C7D28A6C-5B5D-44DA-9B74-67F1043E1A2A}" type="datetimeFigureOut">
              <a:rPr lang="en-US"/>
              <a:pPr defTabSz="914400">
                <a:defRPr/>
              </a:pPr>
              <a:t>2/10/2017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85F814A-2C8E-4EE9-B29A-3575A5D2E2AB}" type="slidenum">
              <a:rPr lang="en-GB" altLang="en-US"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562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126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defTabSz="914400">
              <a:defRPr/>
            </a:pPr>
            <a:fld id="{81881647-0477-4671-91AE-92CAC1AF4496}" type="datetimeFigureOut">
              <a:rPr lang="en-GB"/>
              <a:pPr defTabSz="914400">
                <a:defRPr/>
              </a:pPr>
              <a:t>10/02/2017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defTabSz="914400"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67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288E73C-2CB6-4646-BE48-548893345B0A}" type="slidenum">
              <a:rPr lang="en-GB" altLang="en-US"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518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jpeg"/><Relationship Id="rId11" Type="http://schemas.openxmlformats.org/officeDocument/2006/relationships/image" Target="../media/image38.gif"/><Relationship Id="rId5" Type="http://schemas.openxmlformats.org/officeDocument/2006/relationships/image" Target="../media/image32.jpeg"/><Relationship Id="rId10" Type="http://schemas.openxmlformats.org/officeDocument/2006/relationships/image" Target="../media/image37.png"/><Relationship Id="rId4" Type="http://schemas.openxmlformats.org/officeDocument/2006/relationships/hyperlink" Target="../../Videos/ALL%20VIDS/Where%20the%20Hell%20is%20Matt-%202012.mp4" TargetMode="External"/><Relationship Id="rId9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37786" y="1114863"/>
            <a:ext cx="94195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Exo Light"/>
                <a:cs typeface="Exo Light"/>
              </a:rPr>
              <a:t>Croeso</a:t>
            </a:r>
            <a:r>
              <a:rPr lang="en-US" sz="5400" dirty="0" smtClean="0">
                <a:solidFill>
                  <a:schemeClr val="bg1"/>
                </a:solidFill>
                <a:latin typeface="Exo Light"/>
                <a:cs typeface="Exo Light"/>
              </a:rPr>
              <a:t> i </a:t>
            </a:r>
          </a:p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Exo Light"/>
                <a:cs typeface="Exo Light"/>
              </a:rPr>
              <a:t>Gynhadledd</a:t>
            </a:r>
            <a:r>
              <a:rPr lang="en-US" sz="5400" dirty="0" smtClean="0">
                <a:solidFill>
                  <a:schemeClr val="bg1"/>
                </a:solidFill>
                <a:latin typeface="Exo Light"/>
                <a:cs typeface="Exo Light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Exo Light"/>
                <a:cs typeface="Exo Light"/>
              </a:rPr>
              <a:t>Ranbarthol</a:t>
            </a:r>
            <a:r>
              <a:rPr lang="en-US" sz="5400" dirty="0" smtClean="0">
                <a:solidFill>
                  <a:schemeClr val="bg1"/>
                </a:solidFill>
                <a:latin typeface="Exo Light"/>
                <a:cs typeface="Exo Light"/>
              </a:rPr>
              <a:t> </a:t>
            </a:r>
          </a:p>
          <a:p>
            <a:pPr algn="ctr"/>
            <a:r>
              <a:rPr lang="en-US" sz="5400" dirty="0" smtClean="0">
                <a:solidFill>
                  <a:schemeClr val="bg1"/>
                </a:solidFill>
                <a:latin typeface="Exo Light"/>
                <a:cs typeface="Exo Light"/>
              </a:rPr>
              <a:t>GwE:</a:t>
            </a:r>
            <a:endParaRPr lang="en-US" sz="5400" dirty="0">
              <a:solidFill>
                <a:schemeClr val="bg1"/>
              </a:solidFill>
              <a:latin typeface="Exo Light"/>
              <a:cs typeface="Exo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682" y="4009301"/>
            <a:ext cx="90563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Exo Light"/>
                <a:cs typeface="Exo Light"/>
              </a:rPr>
              <a:t>‘</a:t>
            </a:r>
            <a:r>
              <a:rPr lang="en-US" sz="5400" dirty="0" err="1">
                <a:solidFill>
                  <a:schemeClr val="bg1"/>
                </a:solidFill>
                <a:latin typeface="Exo Light"/>
                <a:cs typeface="Exo Light"/>
              </a:rPr>
              <a:t>Dysgu</a:t>
            </a:r>
            <a:r>
              <a:rPr lang="en-US" sz="5400" dirty="0">
                <a:solidFill>
                  <a:schemeClr val="bg1"/>
                </a:solidFill>
                <a:latin typeface="Exo Light"/>
                <a:cs typeface="Exo Light"/>
              </a:rPr>
              <a:t> ac </a:t>
            </a:r>
            <a:r>
              <a:rPr lang="en-US" sz="5400" dirty="0" err="1">
                <a:solidFill>
                  <a:schemeClr val="bg1"/>
                </a:solidFill>
                <a:latin typeface="Exo Light"/>
                <a:cs typeface="Exo Light"/>
              </a:rPr>
              <a:t>Addysgu</a:t>
            </a:r>
            <a:r>
              <a:rPr lang="en-US" sz="5400" dirty="0">
                <a:solidFill>
                  <a:schemeClr val="bg1"/>
                </a:solidFill>
                <a:latin typeface="Exo Light"/>
                <a:cs typeface="Exo Light"/>
              </a:rPr>
              <a:t> – </a:t>
            </a:r>
            <a:r>
              <a:rPr lang="en-US" sz="5400" dirty="0" err="1">
                <a:solidFill>
                  <a:schemeClr val="bg1"/>
                </a:solidFill>
                <a:latin typeface="Exo Light"/>
                <a:cs typeface="Exo Light"/>
              </a:rPr>
              <a:t>Gwthio’r</a:t>
            </a:r>
            <a:r>
              <a:rPr lang="en-US" sz="5400" dirty="0">
                <a:solidFill>
                  <a:schemeClr val="bg1"/>
                </a:solidFill>
                <a:latin typeface="Exo Light"/>
                <a:cs typeface="Exo Light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Exo Light"/>
                <a:cs typeface="Exo Light"/>
              </a:rPr>
              <a:t>Ffiniau</a:t>
            </a:r>
            <a:r>
              <a:rPr lang="en-US" sz="5400" dirty="0">
                <a:solidFill>
                  <a:schemeClr val="bg1"/>
                </a:solidFill>
                <a:latin typeface="Exo Light"/>
                <a:cs typeface="Exo Light"/>
              </a:rPr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3442972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y-GB" dirty="0" smtClean="0">
                <a:solidFill>
                  <a:schemeClr val="bg1"/>
                </a:solidFill>
              </a:rPr>
              <a:t>Os ydym ni am gynnal syrcas, pa fath o bethau sydd angen? </a:t>
            </a:r>
            <a:endParaRPr lang="cy-GB" dirty="0">
              <a:solidFill>
                <a:schemeClr val="bg1"/>
              </a:solidFill>
            </a:endParaRPr>
          </a:p>
        </p:txBody>
      </p:sp>
      <p:sp>
        <p:nvSpPr>
          <p:cNvPr id="91140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y-GB" dirty="0" smtClean="0"/>
          </a:p>
        </p:txBody>
      </p:sp>
    </p:spTree>
    <p:extLst>
      <p:ext uri="{BB962C8B-B14F-4D97-AF65-F5344CB8AC3E}">
        <p14:creationId xmlns:p14="http://schemas.microsoft.com/office/powerpoint/2010/main" val="2956672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cy-GB" dirty="0" smtClean="0">
                <a:solidFill>
                  <a:schemeClr val="bg1"/>
                </a:solidFill>
              </a:rPr>
              <a:t>Os ydym ni am gynnal syrcas, pa fath o bethau sydd angen? </a:t>
            </a:r>
            <a:endParaRPr lang="cy-GB" dirty="0">
              <a:solidFill>
                <a:schemeClr val="bg1"/>
              </a:solidFill>
            </a:endParaRPr>
          </a:p>
        </p:txBody>
      </p:sp>
      <p:sp>
        <p:nvSpPr>
          <p:cNvPr id="91140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y-GB" dirty="0" smtClean="0"/>
          </a:p>
        </p:txBody>
      </p:sp>
      <p:pic>
        <p:nvPicPr>
          <p:cNvPr id="91139" name="Picture 4" descr="greenacre 04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6238" y="1772815"/>
            <a:ext cx="3959225" cy="4993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5944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y-GB" b="1" dirty="0" smtClean="0">
                <a:solidFill>
                  <a:srgbClr val="FFFF00"/>
                </a:solidFill>
              </a:rPr>
              <a:t>Pa gwricwlwm ellid rhoi </a:t>
            </a:r>
            <a:br>
              <a:rPr lang="cy-GB" b="1" dirty="0" smtClean="0">
                <a:solidFill>
                  <a:srgbClr val="FFFF00"/>
                </a:solidFill>
              </a:rPr>
            </a:br>
            <a:r>
              <a:rPr lang="cy-GB" b="1" dirty="0" smtClean="0">
                <a:solidFill>
                  <a:srgbClr val="FFFF00"/>
                </a:solidFill>
              </a:rPr>
              <a:t>sylw iddo?</a:t>
            </a:r>
            <a:endParaRPr lang="cy-GB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y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1600200"/>
            <a:ext cx="4882319" cy="488769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93394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b="1" dirty="0" smtClean="0">
                <a:solidFill>
                  <a:schemeClr val="bg1"/>
                </a:solidFill>
              </a:rPr>
              <a:t>Yr Addysgu</a:t>
            </a:r>
            <a:endParaRPr lang="cy-GB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531525" cy="45259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y-GB" b="1" dirty="0" smtClean="0">
                <a:solidFill>
                  <a:schemeClr val="bg1"/>
                </a:solidFill>
              </a:rPr>
              <a:t>Yn aml, mae’r addysgu wedi’i seilio ar yr hyn mae rhieni, y gymdeithas a’r cyhoedd yn disgwyl iddo fod.  </a:t>
            </a:r>
          </a:p>
          <a:p>
            <a:pPr marL="0" indent="0">
              <a:buNone/>
            </a:pPr>
            <a:endParaRPr lang="cy-GB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cy-GB" sz="2800" b="1" dirty="0" smtClean="0">
                <a:solidFill>
                  <a:schemeClr val="bg1"/>
                </a:solidFill>
              </a:rPr>
              <a:t>•	Rhoi gwybodaeth</a:t>
            </a:r>
          </a:p>
          <a:p>
            <a:pPr marL="0" indent="0">
              <a:buNone/>
            </a:pPr>
            <a:r>
              <a:rPr lang="cy-GB" sz="2800" b="1" dirty="0" smtClean="0">
                <a:solidFill>
                  <a:schemeClr val="bg1"/>
                </a:solidFill>
              </a:rPr>
              <a:t>•	Rhoi cyfarwyddiadau</a:t>
            </a:r>
          </a:p>
          <a:p>
            <a:pPr marL="0" indent="0">
              <a:buNone/>
            </a:pPr>
            <a:r>
              <a:rPr lang="cy-GB" sz="2800" b="1" dirty="0" smtClean="0">
                <a:solidFill>
                  <a:schemeClr val="bg1"/>
                </a:solidFill>
              </a:rPr>
              <a:t>•	</a:t>
            </a:r>
            <a:r>
              <a:rPr lang="cy-GB" sz="2800" b="1" dirty="0">
                <a:solidFill>
                  <a:schemeClr val="bg1"/>
                </a:solidFill>
              </a:rPr>
              <a:t>R</a:t>
            </a:r>
            <a:r>
              <a:rPr lang="cy-GB" sz="2800" b="1" dirty="0" smtClean="0">
                <a:solidFill>
                  <a:schemeClr val="bg1"/>
                </a:solidFill>
              </a:rPr>
              <a:t>hoi aseiniadau </a:t>
            </a:r>
          </a:p>
          <a:p>
            <a:pPr marL="0" indent="0">
              <a:buNone/>
            </a:pPr>
            <a:r>
              <a:rPr lang="cy-GB" sz="2800" b="1" dirty="0" smtClean="0">
                <a:solidFill>
                  <a:schemeClr val="bg1"/>
                </a:solidFill>
              </a:rPr>
              <a:t>•	Cynnal profion</a:t>
            </a:r>
          </a:p>
          <a:p>
            <a:pPr marL="0" indent="0">
              <a:buNone/>
            </a:pPr>
            <a:r>
              <a:rPr lang="cy-GB" sz="2800" b="1" dirty="0" smtClean="0">
                <a:solidFill>
                  <a:schemeClr val="bg1"/>
                </a:solidFill>
              </a:rPr>
              <a:t>•	Rhoi gwaith cartref </a:t>
            </a:r>
          </a:p>
          <a:p>
            <a:pPr marL="0" indent="0">
              <a:buNone/>
            </a:pPr>
            <a:r>
              <a:rPr lang="cy-GB" sz="2800" b="1" dirty="0" smtClean="0">
                <a:solidFill>
                  <a:schemeClr val="bg1"/>
                </a:solidFill>
              </a:rPr>
              <a:t>•	Datrys anghydfod </a:t>
            </a:r>
          </a:p>
          <a:p>
            <a:pPr marL="0" indent="0">
              <a:buNone/>
            </a:pPr>
            <a:r>
              <a:rPr lang="cy-GB" sz="2800" b="1" dirty="0" smtClean="0">
                <a:solidFill>
                  <a:schemeClr val="bg1"/>
                </a:solidFill>
              </a:rPr>
              <a:t>•	Cosbi unrhyw anufudd-dod</a:t>
            </a:r>
          </a:p>
          <a:p>
            <a:pPr marL="0" indent="0">
              <a:buNone/>
            </a:pPr>
            <a:r>
              <a:rPr lang="cy-GB" sz="2800" b="1" dirty="0" smtClean="0">
                <a:solidFill>
                  <a:schemeClr val="bg1"/>
                </a:solidFill>
              </a:rPr>
              <a:t>•	Marcio papurau</a:t>
            </a:r>
          </a:p>
          <a:p>
            <a:pPr marL="0" indent="0">
              <a:buNone/>
            </a:pPr>
            <a:r>
              <a:rPr lang="cy-GB" sz="2800" b="1" dirty="0" smtClean="0">
                <a:solidFill>
                  <a:schemeClr val="bg1"/>
                </a:solidFill>
              </a:rPr>
              <a:t>•	Rhoi graddau</a:t>
            </a:r>
          </a:p>
          <a:p>
            <a:pPr marL="0" indent="0">
              <a:buNone/>
            </a:pPr>
            <a:endParaRPr lang="cy-GB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cy-GB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cy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9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sink or swi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835696" y="-99392"/>
            <a:ext cx="7632848" cy="6881192"/>
          </a:xfrm>
        </p:spPr>
        <p:txBody>
          <a:bodyPr/>
          <a:lstStyle/>
          <a:p>
            <a:pPr algn="ctr">
              <a:defRPr/>
            </a:pPr>
            <a:r>
              <a:rPr lang="en-GB" sz="5400" b="1" dirty="0" smtClean="0">
                <a:solidFill>
                  <a:srgbClr val="4F81BD">
                    <a:lumMod val="60000"/>
                    <a:lumOff val="40000"/>
                  </a:srgbClr>
                </a:solidFill>
              </a:rPr>
              <a:t>   ADDYSGEG TLODI</a:t>
            </a:r>
            <a:endParaRPr lang="en-GB" sz="5400" b="1" dirty="0">
              <a:solidFill>
                <a:srgbClr val="4F81BD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55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90" y="188640"/>
            <a:ext cx="4286250" cy="6029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5067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y-GB" b="1" dirty="0" smtClean="0">
                <a:solidFill>
                  <a:schemeClr val="bg1"/>
                </a:solidFill>
              </a:rPr>
              <a:t>Cwricwlwm Cynnes: </a:t>
            </a:r>
            <a:br>
              <a:rPr lang="cy-GB" b="1" dirty="0" smtClean="0">
                <a:solidFill>
                  <a:schemeClr val="bg1"/>
                </a:solidFill>
              </a:rPr>
            </a:br>
            <a:r>
              <a:rPr lang="cy-GB" sz="3100" dirty="0">
                <a:solidFill>
                  <a:schemeClr val="bg1"/>
                </a:solidFill>
              </a:rPr>
              <a:t>A</a:t>
            </a:r>
            <a:r>
              <a:rPr lang="cy-GB" sz="3100" dirty="0" smtClean="0">
                <a:solidFill>
                  <a:schemeClr val="bg1"/>
                </a:solidFill>
              </a:rPr>
              <a:t>ddysgeg Gwerth, Ysbryd a Chyfraniad </a:t>
            </a:r>
            <a:endParaRPr lang="cy-GB" sz="31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y-GB" sz="1800" b="1" i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772816"/>
            <a:ext cx="7821753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4108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y-GB" dirty="0" smtClean="0">
                <a:solidFill>
                  <a:schemeClr val="bg1"/>
                </a:solidFill>
              </a:rPr>
              <a:t>Creu Cyd-destun</a:t>
            </a:r>
            <a:endParaRPr lang="cy-GB" dirty="0">
              <a:solidFill>
                <a:schemeClr val="bg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1161222"/>
              </p:ext>
            </p:extLst>
          </p:nvPr>
        </p:nvGraphicFramePr>
        <p:xfrm>
          <a:off x="457200" y="1600200"/>
          <a:ext cx="7843838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5101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y-GB" dirty="0"/>
          </a:p>
        </p:txBody>
      </p:sp>
      <p:sp>
        <p:nvSpPr>
          <p:cNvPr id="655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y-GB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endParaRPr lang="cy-GB" dirty="0">
              <a:solidFill>
                <a:prstClr val="black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6554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5004048" y="4869160"/>
              <a:ext cx="318196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cy-GB" sz="2400" b="1" i="1" dirty="0" smtClean="0">
                  <a:solidFill>
                    <a:prstClr val="black"/>
                  </a:solidFill>
                </a:rPr>
                <a:t>Amddiffyn wrth ddysgu</a:t>
              </a:r>
            </a:p>
            <a:p>
              <a:pPr defTabSz="914400"/>
              <a:endParaRPr lang="cy-GB" sz="2400" b="1" i="1" dirty="0" smtClean="0">
                <a:solidFill>
                  <a:prstClr val="black"/>
                </a:solidFill>
              </a:endParaRPr>
            </a:p>
            <a:p>
              <a:pPr defTabSz="914400"/>
              <a:r>
                <a:rPr lang="cy-GB" sz="2400" b="1" i="1" dirty="0" smtClean="0">
                  <a:solidFill>
                    <a:prstClr val="black"/>
                  </a:solidFill>
                </a:rPr>
                <a:t>Amddiffyn wrth newid 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043608" y="1052736"/>
              <a:ext cx="1656184" cy="138499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914400"/>
              <a:r>
                <a:rPr lang="cy-GB" sz="2800" dirty="0" smtClean="0">
                  <a:solidFill>
                    <a:prstClr val="black"/>
                  </a:solidFill>
                </a:rPr>
                <a:t>Cerrig </a:t>
              </a:r>
            </a:p>
            <a:p>
              <a:pPr defTabSz="914400"/>
              <a:r>
                <a:rPr lang="cy-GB" sz="2800" dirty="0" smtClean="0">
                  <a:solidFill>
                    <a:prstClr val="black"/>
                  </a:solidFill>
                </a:rPr>
                <a:t>Camu</a:t>
              </a:r>
            </a:p>
            <a:p>
              <a:pPr defTabSz="914400"/>
              <a:endParaRPr lang="cy-GB" sz="2800" dirty="0">
                <a:solidFill>
                  <a:prstClr val="black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76592" y="3645024"/>
              <a:ext cx="1315088" cy="144655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914400"/>
              <a:r>
                <a:rPr lang="cy-GB" sz="2000" dirty="0" smtClean="0">
                  <a:solidFill>
                    <a:prstClr val="black"/>
                  </a:solidFill>
                </a:rPr>
                <a:t>Dysgwr mewn dosbarth</a:t>
              </a:r>
            </a:p>
            <a:p>
              <a:pPr defTabSz="914400"/>
              <a:endParaRPr lang="cy-GB" sz="2800" dirty="0">
                <a:solidFill>
                  <a:prstClr val="black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804248" y="2226012"/>
              <a:ext cx="1458128" cy="144655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914400"/>
              <a:r>
                <a:rPr lang="cy-GB" sz="2000" dirty="0" smtClean="0">
                  <a:solidFill>
                    <a:prstClr val="black"/>
                  </a:solidFill>
                </a:rPr>
                <a:t>Dysgwr </a:t>
              </a:r>
            </a:p>
            <a:p>
              <a:pPr defTabSz="914400"/>
              <a:r>
                <a:rPr lang="cy-GB" sz="2000" dirty="0" smtClean="0">
                  <a:solidFill>
                    <a:prstClr val="black"/>
                  </a:solidFill>
                </a:rPr>
                <a:t>mewn cyd-destun</a:t>
              </a:r>
            </a:p>
            <a:p>
              <a:pPr defTabSz="914400"/>
              <a:endParaRPr lang="cy-GB" sz="2800" dirty="0">
                <a:solidFill>
                  <a:prstClr val="black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 rot="19683791">
              <a:off x="4874534" y="2746594"/>
              <a:ext cx="1796996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914400"/>
              <a:r>
                <a:rPr lang="cy-GB" dirty="0" smtClean="0">
                  <a:solidFill>
                    <a:prstClr val="black"/>
                  </a:solidFill>
                </a:rPr>
                <a:t>afon wyllt</a:t>
              </a:r>
            </a:p>
            <a:p>
              <a:pPr defTabSz="914400"/>
              <a:r>
                <a:rPr lang="cy-GB" dirty="0" smtClean="0">
                  <a:solidFill>
                    <a:prstClr val="black"/>
                  </a:solidFill>
                </a:rPr>
                <a:t> </a:t>
              </a:r>
              <a:endParaRPr lang="cy-GB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767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y-GB" dirty="0" smtClean="0">
                <a:solidFill>
                  <a:schemeClr val="bg1"/>
                </a:solidFill>
              </a:rPr>
              <a:t>Continwwm Ymroddiad </a:t>
            </a:r>
            <a:r>
              <a:rPr lang="cy-GB" dirty="0" err="1" smtClean="0">
                <a:solidFill>
                  <a:schemeClr val="bg1"/>
                </a:solidFill>
              </a:rPr>
              <a:t>Heathcote</a:t>
            </a:r>
            <a:endParaRPr lang="cy-GB" dirty="0">
              <a:solidFill>
                <a:schemeClr val="bg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7112269"/>
              </p:ext>
            </p:extLst>
          </p:nvPr>
        </p:nvGraphicFramePr>
        <p:xfrm>
          <a:off x="457200" y="1600200"/>
          <a:ext cx="7843838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Down Arrow 2"/>
          <p:cNvSpPr/>
          <p:nvPr/>
        </p:nvSpPr>
        <p:spPr>
          <a:xfrm rot="2804067">
            <a:off x="6216967" y="1702871"/>
            <a:ext cx="432048" cy="111966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cy-GB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04249" y="1772816"/>
            <a:ext cx="249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cy-GB" b="1" dirty="0" smtClean="0">
                <a:solidFill>
                  <a:prstClr val="white"/>
                </a:solidFill>
              </a:rPr>
              <a:t>Strategaethau priodol</a:t>
            </a:r>
            <a:endParaRPr lang="cy-GB" b="1" dirty="0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4055083" y="5540532"/>
            <a:ext cx="648072" cy="60893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cy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85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7132" y="1462497"/>
            <a:ext cx="409772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prstClr val="white"/>
                </a:solidFill>
                <a:latin typeface="Exo Light"/>
                <a:cs typeface="Exo Light"/>
              </a:rPr>
              <a:t>Arwyn Thomas</a:t>
            </a:r>
          </a:p>
          <a:p>
            <a:pPr algn="ctr"/>
            <a:r>
              <a:rPr lang="en-US" sz="4400" dirty="0" err="1">
                <a:solidFill>
                  <a:prstClr val="white"/>
                </a:solidFill>
                <a:latin typeface="Exo Light"/>
                <a:cs typeface="Exo Light"/>
              </a:rPr>
              <a:t>Rheolwr</a:t>
            </a:r>
            <a:r>
              <a:rPr lang="en-US" sz="4400" dirty="0">
                <a:solidFill>
                  <a:prstClr val="white"/>
                </a:solidFill>
                <a:latin typeface="Exo Light"/>
                <a:cs typeface="Exo Light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Exo Light"/>
                <a:cs typeface="Exo Light"/>
              </a:rPr>
              <a:t>Gyfarwyddwr</a:t>
            </a:r>
            <a:r>
              <a:rPr lang="en-US" sz="4400" dirty="0">
                <a:solidFill>
                  <a:prstClr val="white"/>
                </a:solidFill>
                <a:latin typeface="Exo Light"/>
                <a:cs typeface="Exo Light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Exo Light"/>
                <a:cs typeface="Exo Light"/>
              </a:rPr>
              <a:t>Dros</a:t>
            </a:r>
            <a:r>
              <a:rPr lang="en-US" sz="4400" dirty="0" smtClean="0">
                <a:solidFill>
                  <a:prstClr val="white"/>
                </a:solidFill>
                <a:latin typeface="Exo Light"/>
                <a:cs typeface="Exo Light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Exo Light"/>
                <a:cs typeface="Exo Light"/>
              </a:rPr>
              <a:t>Dro</a:t>
            </a:r>
            <a:r>
              <a:rPr lang="en-US" sz="4400" smtClean="0">
                <a:solidFill>
                  <a:prstClr val="white"/>
                </a:solidFill>
                <a:latin typeface="Exo Light"/>
                <a:cs typeface="Exo Light"/>
              </a:rPr>
              <a:t> GwE</a:t>
            </a:r>
            <a:endParaRPr lang="en-US" sz="4400" dirty="0">
              <a:solidFill>
                <a:prstClr val="white"/>
              </a:solidFill>
              <a:latin typeface="Exo Light"/>
              <a:cs typeface="Exo Light"/>
            </a:endParaRPr>
          </a:p>
        </p:txBody>
      </p:sp>
      <p:pic>
        <p:nvPicPr>
          <p:cNvPr id="2" name="Picture 1" descr="iStock_000041000774_Ful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6" t="-2749" r="16510" b="2749"/>
          <a:stretch/>
        </p:blipFill>
        <p:spPr>
          <a:xfrm>
            <a:off x="4904490" y="-167731"/>
            <a:ext cx="4239509" cy="610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26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cy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pPr>
              <a:buNone/>
            </a:pPr>
            <a:r>
              <a:rPr lang="cy-GB" sz="4400" b="1" dirty="0" smtClean="0">
                <a:solidFill>
                  <a:srgbClr val="FFFF00"/>
                </a:solidFill>
                <a:latin typeface="Calibri" pitchFamily="34" charset="0"/>
              </a:rPr>
              <a:t>‘Saernïo’r Dychymyg’ - </a:t>
            </a:r>
            <a:r>
              <a:rPr lang="cy-GB" sz="4400" b="1" dirty="0" smtClean="0">
                <a:solidFill>
                  <a:schemeClr val="bg1"/>
                </a:solidFill>
                <a:latin typeface="Calibri" pitchFamily="34" charset="0"/>
              </a:rPr>
              <a:t>rhoi rhwydd hynt i’ch dychymyg, ac </a:t>
            </a:r>
            <a:r>
              <a:rPr lang="cy-GB" sz="4400" b="1" dirty="0" err="1" smtClean="0">
                <a:solidFill>
                  <a:schemeClr val="bg1"/>
                </a:solidFill>
                <a:latin typeface="Calibri" pitchFamily="34" charset="0"/>
              </a:rPr>
              <a:t>yna’i</a:t>
            </a:r>
            <a:r>
              <a:rPr lang="cy-GB" sz="4400" b="1" dirty="0" smtClean="0">
                <a:solidFill>
                  <a:schemeClr val="bg1"/>
                </a:solidFill>
                <a:latin typeface="Calibri" pitchFamily="34" charset="0"/>
              </a:rPr>
              <a:t> saernïo yn ôl i’r ddaear’.   </a:t>
            </a:r>
            <a:endParaRPr lang="cy-GB" sz="4400" dirty="0" smtClean="0">
              <a:solidFill>
                <a:schemeClr val="bg1"/>
              </a:solidFill>
              <a:latin typeface="Calibri" pitchFamily="34" charset="0"/>
            </a:endParaRPr>
          </a:p>
          <a:p>
            <a:pPr>
              <a:buNone/>
            </a:pPr>
            <a:r>
              <a:rPr lang="cy-GB" sz="2000" dirty="0" smtClean="0">
                <a:solidFill>
                  <a:schemeClr val="bg1"/>
                </a:solidFill>
                <a:latin typeface="Calibri" pitchFamily="34" charset="0"/>
              </a:rPr>
              <a:t>			</a:t>
            </a:r>
          </a:p>
          <a:p>
            <a:pPr>
              <a:buNone/>
            </a:pPr>
            <a:r>
              <a:rPr lang="cy-GB" sz="2000" dirty="0" smtClean="0">
                <a:solidFill>
                  <a:schemeClr val="bg1"/>
                </a:solidFill>
                <a:latin typeface="Calibri" pitchFamily="34" charset="0"/>
              </a:rPr>
              <a:t>                                     The Aluminium </a:t>
            </a:r>
            <a:r>
              <a:rPr lang="cy-GB" sz="2000" dirty="0" err="1" smtClean="0">
                <a:solidFill>
                  <a:schemeClr val="bg1"/>
                </a:solidFill>
                <a:latin typeface="Calibri" pitchFamily="34" charset="0"/>
              </a:rPr>
              <a:t>Company</a:t>
            </a:r>
            <a:r>
              <a:rPr lang="cy-GB" sz="2000" dirty="0" smtClean="0">
                <a:solidFill>
                  <a:schemeClr val="bg1"/>
                </a:solidFill>
                <a:latin typeface="Calibri" pitchFamily="34" charset="0"/>
              </a:rPr>
              <a:t> of America (ALCOA Inc.) c. 1940</a:t>
            </a:r>
          </a:p>
          <a:p>
            <a:pPr>
              <a:buNone/>
            </a:pPr>
            <a:endParaRPr lang="cy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520" y="3789040"/>
            <a:ext cx="2276475" cy="2000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3574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Bachu</a:t>
            </a:r>
            <a:endParaRPr lang="cy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5" y="1664898"/>
            <a:ext cx="9163469" cy="471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24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b="1" dirty="0" smtClean="0">
                <a:solidFill>
                  <a:schemeClr val="bg1"/>
                </a:solidFill>
              </a:rPr>
              <a:t>Gwneud cysylltiadau</a:t>
            </a:r>
            <a:endParaRPr lang="cy-GB" b="1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810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03811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b="1" dirty="0" smtClean="0">
                <a:solidFill>
                  <a:srgbClr val="FFFF00"/>
                </a:solidFill>
              </a:rPr>
              <a:t>Addysgeg </a:t>
            </a:r>
            <a:endParaRPr lang="cy-GB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y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591345"/>
            <a:ext cx="7718839" cy="453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81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b="1" dirty="0" smtClean="0">
                <a:solidFill>
                  <a:srgbClr val="FFFF00"/>
                </a:solidFill>
              </a:rPr>
              <a:t>Fi piau hwn</a:t>
            </a:r>
            <a:endParaRPr lang="cy-GB" b="1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268760"/>
            <a:ext cx="3544070" cy="5171000"/>
          </a:xfrm>
        </p:spPr>
      </p:pic>
    </p:spTree>
    <p:extLst>
      <p:ext uri="{BB962C8B-B14F-4D97-AF65-F5344CB8AC3E}">
        <p14:creationId xmlns:p14="http://schemas.microsoft.com/office/powerpoint/2010/main" val="175702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y-GB" alt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Digon o ryfeddod</a:t>
            </a:r>
          </a:p>
        </p:txBody>
      </p:sp>
      <p:pic>
        <p:nvPicPr>
          <p:cNvPr id="25603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0463" y="1804988"/>
            <a:ext cx="6437312" cy="4114800"/>
          </a:xfrm>
        </p:spPr>
      </p:pic>
    </p:spTree>
    <p:extLst>
      <p:ext uri="{BB962C8B-B14F-4D97-AF65-F5344CB8AC3E}">
        <p14:creationId xmlns:p14="http://schemas.microsoft.com/office/powerpoint/2010/main" val="227945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b="1" dirty="0" smtClean="0">
                <a:solidFill>
                  <a:schemeClr val="bg1"/>
                </a:solidFill>
              </a:rPr>
              <a:t>Persbectif</a:t>
            </a:r>
            <a:endParaRPr lang="cy-GB" b="1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57" y="1772816"/>
            <a:ext cx="7425825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0085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Dim angen gwneud campau</a:t>
            </a:r>
            <a:endParaRPr lang="cy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y-GB" dirty="0"/>
          </a:p>
        </p:txBody>
      </p:sp>
    </p:spTree>
    <p:extLst>
      <p:ext uri="{BB962C8B-B14F-4D97-AF65-F5344CB8AC3E}">
        <p14:creationId xmlns:p14="http://schemas.microsoft.com/office/powerpoint/2010/main" val="357658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i="1" dirty="0" smtClean="0">
                <a:solidFill>
                  <a:schemeClr val="bg1"/>
                </a:solidFill>
              </a:rPr>
              <a:t>Byrdwn y neges</a:t>
            </a:r>
            <a:endParaRPr lang="cy-GB" i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dirty="0" smtClean="0">
                <a:solidFill>
                  <a:schemeClr val="bg1"/>
                </a:solidFill>
              </a:rPr>
              <a:t>Nid drwy siarad am y môr y byddech </a:t>
            </a:r>
            <a:r>
              <a:rPr lang="cy-GB" dirty="0" err="1" smtClean="0">
                <a:solidFill>
                  <a:schemeClr val="bg1"/>
                </a:solidFill>
              </a:rPr>
              <a:t>chi’n</a:t>
            </a:r>
            <a:r>
              <a:rPr lang="cy-GB" dirty="0" smtClean="0">
                <a:solidFill>
                  <a:schemeClr val="bg1"/>
                </a:solidFill>
              </a:rPr>
              <a:t> dysgu rhywun i </a:t>
            </a:r>
            <a:r>
              <a:rPr lang="cy-GB" dirty="0" err="1" smtClean="0">
                <a:solidFill>
                  <a:schemeClr val="bg1"/>
                </a:solidFill>
              </a:rPr>
              <a:t>nofio</a:t>
            </a:r>
            <a:r>
              <a:rPr lang="cy-GB" dirty="0" smtClean="0">
                <a:solidFill>
                  <a:schemeClr val="bg1"/>
                </a:solidFill>
              </a:rPr>
              <a:t>. </a:t>
            </a:r>
            <a:endParaRPr lang="cy-GB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1691" y="2754313"/>
            <a:ext cx="5715000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39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348" y="-315416"/>
            <a:ext cx="3848175" cy="68538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y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dirty="0" smtClean="0"/>
              <a:t>									</a:t>
            </a:r>
            <a:r>
              <a:rPr lang="cy-GB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Diwrnod y Llyfr – 									ddim y syniad 										gorau. </a:t>
            </a:r>
            <a:endParaRPr lang="cy-GB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146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7132" y="2138903"/>
            <a:ext cx="40977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Exo Light"/>
                <a:cs typeface="Exo Light"/>
              </a:rPr>
              <a:t>Hywel Roberts</a:t>
            </a:r>
            <a:endParaRPr lang="en-US" sz="4800" dirty="0">
              <a:solidFill>
                <a:schemeClr val="bg1"/>
              </a:solidFill>
              <a:latin typeface="Exo Light"/>
              <a:cs typeface="Exo Light"/>
            </a:endParaRPr>
          </a:p>
        </p:txBody>
      </p:sp>
      <p:pic>
        <p:nvPicPr>
          <p:cNvPr id="2" name="Picture 1" descr="iStock_000041000774_Ful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6" t="-2749" r="16510" b="2749"/>
          <a:stretch/>
        </p:blipFill>
        <p:spPr>
          <a:xfrm>
            <a:off x="4904490" y="-167731"/>
            <a:ext cx="4239509" cy="610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6759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4"/>
          <p:cNvSpPr>
            <a:spLocks noChangeArrowheads="1"/>
          </p:cNvSpPr>
          <p:nvPr/>
        </p:nvSpPr>
        <p:spPr bwMode="auto">
          <a:xfrm>
            <a:off x="395536" y="908720"/>
            <a:ext cx="9040564" cy="4370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ct val="0"/>
              </a:spcBef>
              <a:buFontTx/>
              <a:buNone/>
              <a:defRPr/>
            </a:pPr>
            <a:r>
              <a:rPr lang="cy-GB" altLang="en-US" sz="36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Diolch.</a:t>
            </a:r>
          </a:p>
          <a:p>
            <a:pPr defTabSz="914400">
              <a:spcBef>
                <a:spcPct val="0"/>
              </a:spcBef>
              <a:buFontTx/>
              <a:buNone/>
              <a:defRPr/>
            </a:pPr>
            <a:r>
              <a:rPr lang="cy-GB" altLang="en-US" sz="3600" i="1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Cofiwch gysylltu:</a:t>
            </a:r>
          </a:p>
          <a:p>
            <a:pPr defTabSz="914400">
              <a:spcBef>
                <a:spcPct val="0"/>
              </a:spcBef>
              <a:buFontTx/>
              <a:buNone/>
              <a:defRPr/>
            </a:pPr>
            <a:endParaRPr lang="cy-GB" altLang="en-US" sz="3600" i="1" dirty="0" smtClean="0">
              <a:solidFill>
                <a:prstClr val="white"/>
              </a:solidFill>
              <a:cs typeface="Times New Roman" panose="02020603050405020304" pitchFamily="18" charset="0"/>
            </a:endParaRPr>
          </a:p>
          <a:p>
            <a:pPr defTabSz="914400">
              <a:spcBef>
                <a:spcPct val="0"/>
              </a:spcBef>
              <a:buFontTx/>
              <a:buNone/>
              <a:defRPr/>
            </a:pPr>
            <a:r>
              <a:rPr lang="cy-GB" altLang="en-US" sz="48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@</a:t>
            </a:r>
            <a:r>
              <a:rPr lang="cy-GB" altLang="en-US" sz="4800" dirty="0" err="1" smtClean="0">
                <a:solidFill>
                  <a:prstClr val="white"/>
                </a:solidFill>
                <a:cs typeface="Times New Roman" panose="02020603050405020304" pitchFamily="18" charset="0"/>
              </a:rPr>
              <a:t>Hywel_roberts</a:t>
            </a:r>
            <a:endParaRPr lang="cy-GB" altLang="en-US" sz="4800" dirty="0" smtClean="0">
              <a:solidFill>
                <a:prstClr val="white"/>
              </a:solidFill>
              <a:cs typeface="Times New Roman" panose="02020603050405020304" pitchFamily="18" charset="0"/>
            </a:endParaRPr>
          </a:p>
          <a:p>
            <a:pPr defTabSz="914400">
              <a:spcBef>
                <a:spcPct val="0"/>
              </a:spcBef>
              <a:buFontTx/>
              <a:buNone/>
              <a:defRPr/>
            </a:pPr>
            <a:endParaRPr lang="cy-GB" altLang="en-US" sz="4000" dirty="0" smtClean="0">
              <a:solidFill>
                <a:prstClr val="white"/>
              </a:solidFill>
              <a:cs typeface="Times New Roman" panose="02020603050405020304" pitchFamily="18" charset="0"/>
            </a:endParaRPr>
          </a:p>
          <a:p>
            <a:pPr defTabSz="914400">
              <a:spcBef>
                <a:spcPct val="0"/>
              </a:spcBef>
              <a:buFontTx/>
              <a:buNone/>
              <a:defRPr/>
            </a:pPr>
            <a:r>
              <a:rPr lang="cy-GB" altLang="en-US" sz="40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Hywel@createlearninspire.co.uk</a:t>
            </a:r>
          </a:p>
          <a:p>
            <a:pPr defTabSz="914400">
              <a:spcBef>
                <a:spcPct val="0"/>
              </a:spcBef>
              <a:buFontTx/>
              <a:buNone/>
              <a:defRPr/>
            </a:pPr>
            <a:endParaRPr lang="cy-GB" altLang="en-US" sz="2000" dirty="0" smtClean="0">
              <a:cs typeface="Times New Roman" panose="02020603050405020304" pitchFamily="18" charset="0"/>
            </a:endParaRPr>
          </a:p>
          <a:p>
            <a:pPr defTabSz="914400">
              <a:spcBef>
                <a:spcPct val="0"/>
              </a:spcBef>
              <a:buFontTx/>
              <a:buNone/>
              <a:defRPr/>
            </a:pPr>
            <a:endParaRPr lang="cy-GB" altLang="en-US" sz="1100" dirty="0" smtClean="0">
              <a:cs typeface="Times New Roman" panose="02020603050405020304" pitchFamily="18" charset="0"/>
            </a:endParaRPr>
          </a:p>
          <a:p>
            <a:pPr defTabSz="914400">
              <a:spcBef>
                <a:spcPct val="0"/>
              </a:spcBef>
              <a:buFontTx/>
              <a:buNone/>
              <a:defRPr/>
            </a:pPr>
            <a:endParaRPr lang="cy-GB" altLang="en-US" sz="1100" dirty="0" smtClean="0">
              <a:latin typeface="Calibri" panose="020F0502020204030204" pitchFamily="34" charset="0"/>
            </a:endParaRPr>
          </a:p>
        </p:txBody>
      </p:sp>
      <p:pic>
        <p:nvPicPr>
          <p:cNvPr id="8806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6375"/>
            <a:ext cx="914400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0" name="Picture 10" descr="C:\Users\Hywel\AppData\Local\Microsoft\Windows\Temporary Internet Files\Content.Outlook\12YOKE8P\phot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5925" y="5551488"/>
            <a:ext cx="1508125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3" name="Picture 6" descr="http://www.independentthinkingpress.com/wp-content/uploads/2012/05/oops.jpg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104" y="5338793"/>
            <a:ext cx="1075202" cy="10752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4" name="Picture 2" descr="C:\Users\Hywel\AppData\Local\Microsoft\Windows\Temporary Internet Files\Content.Outlook\12YOKE8P\Book Awards winners logo (3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248" y="4580486"/>
            <a:ext cx="1488914" cy="70882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54" y="4591439"/>
            <a:ext cx="2305538" cy="179817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74549" y="5206361"/>
            <a:ext cx="920914" cy="1016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71329" y="5166456"/>
            <a:ext cx="1008112" cy="1122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24416" y="5166456"/>
            <a:ext cx="1105158" cy="1105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441" y="260648"/>
            <a:ext cx="4062422" cy="220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76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7995" y="2138903"/>
            <a:ext cx="46664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800" dirty="0" smtClean="0">
              <a:solidFill>
                <a:schemeClr val="bg1"/>
              </a:solidFill>
              <a:latin typeface="Exo Light"/>
              <a:cs typeface="Exo Light"/>
            </a:endParaRPr>
          </a:p>
          <a:p>
            <a:r>
              <a:rPr lang="en-US" sz="4800" dirty="0" smtClean="0">
                <a:solidFill>
                  <a:schemeClr val="bg1"/>
                </a:solidFill>
                <a:latin typeface="Exo Light"/>
                <a:cs typeface="Exo Light"/>
              </a:rPr>
              <a:t>Richard </a:t>
            </a:r>
            <a:r>
              <a:rPr lang="en-US" sz="4800" dirty="0" err="1" smtClean="0">
                <a:solidFill>
                  <a:schemeClr val="bg1"/>
                </a:solidFill>
                <a:latin typeface="Exo Light"/>
                <a:cs typeface="Exo Light"/>
              </a:rPr>
              <a:t>Gerver</a:t>
            </a:r>
            <a:endParaRPr lang="en-US" sz="4800" dirty="0">
              <a:solidFill>
                <a:schemeClr val="bg1"/>
              </a:solidFill>
              <a:latin typeface="Exo Light"/>
              <a:cs typeface="Exo Light"/>
            </a:endParaRPr>
          </a:p>
        </p:txBody>
      </p:sp>
      <p:pic>
        <p:nvPicPr>
          <p:cNvPr id="2" name="Picture 1" descr="iStock_000041000774_Ful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6" t="-2749" r="16510" b="2749"/>
          <a:stretch/>
        </p:blipFill>
        <p:spPr>
          <a:xfrm>
            <a:off x="4904490" y="-167731"/>
            <a:ext cx="4239509" cy="610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8615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1"/>
          <p:cNvSpPr txBox="1">
            <a:spLocks noChangeArrowheads="1"/>
          </p:cNvSpPr>
          <p:nvPr/>
        </p:nvSpPr>
        <p:spPr bwMode="auto">
          <a:xfrm>
            <a:off x="323850" y="260350"/>
            <a:ext cx="72009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y-GB" altLang="en-US" sz="2800" b="1" smtClean="0">
                <a:solidFill>
                  <a:srgbClr val="000000"/>
                </a:solidFill>
                <a:latin typeface="Arial" charset="0"/>
                <a:cs typeface="Arial" charset="0"/>
              </a:rPr>
              <a:t>Mae yfory'n perthyn i'r bobl hynny sydd wedi paratoi ar ei gyfer heddiw…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288" y="3573463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Box 1"/>
          <p:cNvSpPr txBox="1">
            <a:spLocks noChangeArrowheads="1"/>
          </p:cNvSpPr>
          <p:nvPr/>
        </p:nvSpPr>
        <p:spPr bwMode="auto">
          <a:xfrm>
            <a:off x="395288" y="1220788"/>
            <a:ext cx="331311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y-GB" altLang="en-US" sz="1600" i="1" smtClean="0">
                <a:solidFill>
                  <a:prstClr val="black"/>
                </a:solidFill>
                <a:latin typeface="Arial" charset="0"/>
                <a:cs typeface="Arial" charset="0"/>
              </a:rPr>
              <a:t>Hen Ddihareb Affricanaidd</a:t>
            </a:r>
          </a:p>
        </p:txBody>
      </p:sp>
    </p:spTree>
    <p:extLst>
      <p:ext uri="{BB962C8B-B14F-4D97-AF65-F5344CB8AC3E}">
        <p14:creationId xmlns:p14="http://schemas.microsoft.com/office/powerpoint/2010/main" val="388325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3"/>
          <p:cNvSpPr txBox="1">
            <a:spLocks noChangeArrowheads="1"/>
          </p:cNvSpPr>
          <p:nvPr/>
        </p:nvSpPr>
        <p:spPr bwMode="auto">
          <a:xfrm>
            <a:off x="0" y="188913"/>
            <a:ext cx="67325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6627" name="Text Box 4"/>
          <p:cNvSpPr txBox="1">
            <a:spLocks noChangeArrowheads="1"/>
          </p:cNvSpPr>
          <p:nvPr/>
        </p:nvSpPr>
        <p:spPr bwMode="auto">
          <a:xfrm>
            <a:off x="250825" y="188913"/>
            <a:ext cx="6337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1400" b="1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0424" name="Rectangle 8"/>
          <p:cNvSpPr>
            <a:spLocks noChangeArrowheads="1"/>
          </p:cNvSpPr>
          <p:nvPr/>
        </p:nvSpPr>
        <p:spPr bwMode="auto">
          <a:xfrm>
            <a:off x="2286000" y="2532063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6629" name="TextBox 2"/>
          <p:cNvSpPr txBox="1">
            <a:spLocks noChangeArrowheads="1"/>
          </p:cNvSpPr>
          <p:nvPr/>
        </p:nvSpPr>
        <p:spPr bwMode="auto">
          <a:xfrm>
            <a:off x="6569075" y="6524625"/>
            <a:ext cx="20875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400" smtClean="0">
                <a:solidFill>
                  <a:srgbClr val="7F7F7F"/>
                </a:solidFill>
                <a:latin typeface="Arial" charset="0"/>
                <a:cs typeface="Arial" charset="0"/>
              </a:rPr>
              <a:t>@richardgerver</a:t>
            </a:r>
          </a:p>
        </p:txBody>
      </p:sp>
      <p:pic>
        <p:nvPicPr>
          <p:cNvPr id="266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-9525"/>
            <a:ext cx="5138738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23609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3"/>
          <p:cNvSpPr txBox="1">
            <a:spLocks noChangeArrowheads="1"/>
          </p:cNvSpPr>
          <p:nvPr/>
        </p:nvSpPr>
        <p:spPr bwMode="auto">
          <a:xfrm>
            <a:off x="0" y="188913"/>
            <a:ext cx="67325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7651" name="Text Box 4"/>
          <p:cNvSpPr txBox="1">
            <a:spLocks noChangeArrowheads="1"/>
          </p:cNvSpPr>
          <p:nvPr/>
        </p:nvSpPr>
        <p:spPr bwMode="auto">
          <a:xfrm>
            <a:off x="250825" y="188913"/>
            <a:ext cx="6337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1400" b="1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0424" name="Rectangle 8"/>
          <p:cNvSpPr>
            <a:spLocks noChangeArrowheads="1"/>
          </p:cNvSpPr>
          <p:nvPr/>
        </p:nvSpPr>
        <p:spPr bwMode="auto">
          <a:xfrm>
            <a:off x="2286000" y="2532063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7653" name="TextBox 2"/>
          <p:cNvSpPr txBox="1">
            <a:spLocks noChangeArrowheads="1"/>
          </p:cNvSpPr>
          <p:nvPr/>
        </p:nvSpPr>
        <p:spPr bwMode="auto">
          <a:xfrm>
            <a:off x="6569075" y="6524625"/>
            <a:ext cx="20875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400" smtClean="0">
                <a:solidFill>
                  <a:srgbClr val="7F7F7F"/>
                </a:solidFill>
                <a:latin typeface="Arial" charset="0"/>
                <a:cs typeface="Arial" charset="0"/>
              </a:rPr>
              <a:t>@richardgerver</a:t>
            </a:r>
          </a:p>
        </p:txBody>
      </p:sp>
      <p:pic>
        <p:nvPicPr>
          <p:cNvPr id="276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14500"/>
            <a:ext cx="6096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42263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395288" y="549275"/>
            <a:ext cx="8229600" cy="4525963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endParaRPr lang="en-GB" altLang="en-US" sz="2400" smtClean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marL="0" indent="0" algn="ctr">
              <a:buFont typeface="Arial" charset="0"/>
              <a:buNone/>
            </a:pPr>
            <a:endParaRPr lang="en-GB" altLang="en-US" sz="2400" smtClean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marL="0" indent="0" algn="ctr">
              <a:buFont typeface="Arial" charset="0"/>
              <a:buNone/>
            </a:pPr>
            <a:endParaRPr lang="en-GB" altLang="en-US" sz="2400" smtClean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marL="0" indent="0" algn="ctr">
              <a:buFont typeface="Arial" charset="0"/>
              <a:buNone/>
            </a:pPr>
            <a:r>
              <a:rPr lang="cy-GB" altLang="en-US" sz="6000" smtClean="0">
                <a:solidFill>
                  <a:schemeClr val="bg1"/>
                </a:solidFill>
                <a:latin typeface="Arial" charset="0"/>
                <a:cs typeface="Arial" charset="0"/>
              </a:rPr>
              <a:t>Gweithio’n Effeithlon, neu Newid</a:t>
            </a:r>
          </a:p>
        </p:txBody>
      </p:sp>
    </p:spTree>
    <p:extLst>
      <p:ext uri="{BB962C8B-B14F-4D97-AF65-F5344CB8AC3E}">
        <p14:creationId xmlns:p14="http://schemas.microsoft.com/office/powerpoint/2010/main" val="36245660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3"/>
          <p:cNvSpPr txBox="1">
            <a:spLocks noChangeArrowheads="1"/>
          </p:cNvSpPr>
          <p:nvPr/>
        </p:nvSpPr>
        <p:spPr bwMode="auto">
          <a:xfrm>
            <a:off x="0" y="188913"/>
            <a:ext cx="67325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9699" name="Text Box 4"/>
          <p:cNvSpPr txBox="1">
            <a:spLocks noChangeArrowheads="1"/>
          </p:cNvSpPr>
          <p:nvPr/>
        </p:nvSpPr>
        <p:spPr bwMode="auto">
          <a:xfrm>
            <a:off x="250825" y="188913"/>
            <a:ext cx="6337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1400" b="1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0424" name="Rectangle 8"/>
          <p:cNvSpPr>
            <a:spLocks noChangeArrowheads="1"/>
          </p:cNvSpPr>
          <p:nvPr/>
        </p:nvSpPr>
        <p:spPr bwMode="auto">
          <a:xfrm>
            <a:off x="2286000" y="2532063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9701" name="Rectangle 1"/>
          <p:cNvSpPr>
            <a:spLocks noChangeArrowheads="1"/>
          </p:cNvSpPr>
          <p:nvPr/>
        </p:nvSpPr>
        <p:spPr bwMode="auto">
          <a:xfrm>
            <a:off x="755650" y="493713"/>
            <a:ext cx="7704138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y-GB" altLang="en-US" smtClean="0">
                <a:solidFill>
                  <a:srgbClr val="FFFFFF"/>
                </a:solidFill>
                <a:latin typeface="Arial" charset="0"/>
                <a:cs typeface="Arial" charset="0"/>
              </a:rPr>
              <a:t>Gorddibyniaeth ar gymwysterau ffurfiol yn hytrach na gwir sgiliau.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y-GB" altLang="en-US" smtClean="0">
                <a:solidFill>
                  <a:srgbClr val="FFFFFF"/>
                </a:solidFill>
                <a:latin typeface="Arial" charset="0"/>
                <a:cs typeface="Arial" charset="0"/>
              </a:rPr>
              <a:t>Pwysigrwydd sgiliau personol yn hytrach na’r sgiliau gwybyddiaeth arferol.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cy-GB" altLang="en-US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y-GB" altLang="en-US" smtClean="0">
                <a:solidFill>
                  <a:srgbClr val="FFFFFF"/>
                </a:solidFill>
                <a:latin typeface="Arial" charset="0"/>
                <a:cs typeface="Arial" charset="0"/>
              </a:rPr>
              <a:t>Mae’n hanfodol fod pobl yn gallu dysgu addasu a newid.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cy-GB" altLang="en-US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y-GB" altLang="en-US" smtClean="0">
                <a:solidFill>
                  <a:srgbClr val="FFFFFF"/>
                </a:solidFill>
                <a:latin typeface="Arial" charset="0"/>
                <a:cs typeface="Arial" charset="0"/>
              </a:rPr>
              <a:t>Cysylltiadau agosach rhwng y byd gwaith a’r byd addysg.</a:t>
            </a:r>
          </a:p>
        </p:txBody>
      </p:sp>
    </p:spTree>
    <p:extLst>
      <p:ext uri="{BB962C8B-B14F-4D97-AF65-F5344CB8AC3E}">
        <p14:creationId xmlns:p14="http://schemas.microsoft.com/office/powerpoint/2010/main" val="18958405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3"/>
          <p:cNvSpPr txBox="1">
            <a:spLocks noChangeArrowheads="1"/>
          </p:cNvSpPr>
          <p:nvPr/>
        </p:nvSpPr>
        <p:spPr bwMode="auto">
          <a:xfrm>
            <a:off x="0" y="188913"/>
            <a:ext cx="67325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0723" name="Text Box 4"/>
          <p:cNvSpPr txBox="1">
            <a:spLocks noChangeArrowheads="1"/>
          </p:cNvSpPr>
          <p:nvPr/>
        </p:nvSpPr>
        <p:spPr bwMode="auto">
          <a:xfrm>
            <a:off x="250825" y="188913"/>
            <a:ext cx="6337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1400" b="1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0424" name="Rectangle 8"/>
          <p:cNvSpPr>
            <a:spLocks noChangeArrowheads="1"/>
          </p:cNvSpPr>
          <p:nvPr/>
        </p:nvSpPr>
        <p:spPr bwMode="auto">
          <a:xfrm>
            <a:off x="2286000" y="2532063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5073" y="2038132"/>
            <a:ext cx="8513869" cy="12926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8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anose="02020404030301010803" pitchFamily="18" charset="0"/>
                <a:cs typeface="Consolas" panose="020B0609020204030204" pitchFamily="49" charset="0"/>
              </a:rPr>
              <a:t>G</a:t>
            </a:r>
            <a:r>
              <a:rPr lang="en-GB" sz="78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anose="02020404030301010803" pitchFamily="18" charset="0"/>
                <a:cs typeface="Consolas" panose="020B0609020204030204" pitchFamily="49" charset="0"/>
              </a:rPr>
              <a:t> </a:t>
            </a:r>
            <a:r>
              <a:rPr lang="en-GB" sz="78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anose="02020404030301010803" pitchFamily="18" charset="0"/>
                <a:cs typeface="Consolas" panose="020B0609020204030204" pitchFamily="49" charset="0"/>
              </a:rPr>
              <a:t>w</a:t>
            </a:r>
            <a:r>
              <a:rPr lang="en-GB" sz="78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anose="02020404030301010803" pitchFamily="18" charset="0"/>
                <a:cs typeface="Consolas" panose="020B0609020204030204" pitchFamily="49" charset="0"/>
              </a:rPr>
              <a:t> </a:t>
            </a:r>
            <a:r>
              <a:rPr lang="en-GB" sz="78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anose="02020404030301010803" pitchFamily="18" charset="0"/>
                <a:cs typeface="Consolas" panose="020B0609020204030204" pitchFamily="49" charset="0"/>
              </a:rPr>
              <a:t>e</a:t>
            </a:r>
            <a:r>
              <a:rPr lang="en-GB" sz="78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anose="02020404030301010803" pitchFamily="18" charset="0"/>
                <a:cs typeface="Consolas" panose="020B0609020204030204" pitchFamily="49" charset="0"/>
              </a:rPr>
              <a:t> </a:t>
            </a:r>
            <a:r>
              <a:rPr lang="en-GB" sz="78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anose="02020404030301010803" pitchFamily="18" charset="0"/>
                <a:cs typeface="Consolas" panose="020B0609020204030204" pitchFamily="49" charset="0"/>
              </a:rPr>
              <a:t>l</a:t>
            </a:r>
            <a:r>
              <a:rPr lang="en-GB" sz="78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anose="02020404030301010803" pitchFamily="18" charset="0"/>
                <a:cs typeface="Consolas" panose="020B0609020204030204" pitchFamily="49" charset="0"/>
              </a:rPr>
              <a:t> </a:t>
            </a:r>
            <a:r>
              <a:rPr lang="en-GB" sz="78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anose="02020404030301010803" pitchFamily="18" charset="0"/>
                <a:cs typeface="Consolas" panose="020B0609020204030204" pitchFamily="49" charset="0"/>
              </a:rPr>
              <a:t>e</a:t>
            </a:r>
            <a:r>
              <a:rPr lang="en-GB" sz="78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anose="02020404030301010803" pitchFamily="18" charset="0"/>
                <a:cs typeface="Consolas" panose="020B0609020204030204" pitchFamily="49" charset="0"/>
              </a:rPr>
              <a:t> </a:t>
            </a:r>
            <a:r>
              <a:rPr lang="en-GB" sz="78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anose="02020404030301010803" pitchFamily="18" charset="0"/>
                <a:cs typeface="Consolas" panose="020B0609020204030204" pitchFamily="49" charset="0"/>
              </a:rPr>
              <a:t>d</a:t>
            </a:r>
            <a:r>
              <a:rPr lang="en-GB" sz="78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anose="02020404030301010803" pitchFamily="18" charset="0"/>
                <a:cs typeface="Consolas" panose="020B0609020204030204" pitchFamily="49" charset="0"/>
              </a:rPr>
              <a:t> </a:t>
            </a:r>
            <a:r>
              <a:rPr lang="en-GB" sz="7800" b="1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anose="02020404030301010803" pitchFamily="18" charset="0"/>
                <a:cs typeface="Consolas" panose="020B0609020204030204" pitchFamily="49" charset="0"/>
              </a:rPr>
              <a:t>i</a:t>
            </a:r>
            <a:r>
              <a:rPr lang="en-GB" sz="78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anose="02020404030301010803" pitchFamily="18" charset="0"/>
                <a:cs typeface="Consolas" panose="020B0609020204030204" pitchFamily="49" charset="0"/>
              </a:rPr>
              <a:t> </a:t>
            </a:r>
            <a:r>
              <a:rPr lang="en-GB" sz="78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anose="02020404030301010803" pitchFamily="18" charset="0"/>
                <a:cs typeface="Consolas" panose="020B0609020204030204" pitchFamily="49" charset="0"/>
              </a:rPr>
              <a:t>g</a:t>
            </a:r>
            <a:r>
              <a:rPr lang="en-GB" sz="78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anose="02020404030301010803" pitchFamily="18" charset="0"/>
                <a:cs typeface="Consolas" panose="020B0609020204030204" pitchFamily="49" charset="0"/>
              </a:rPr>
              <a:t> </a:t>
            </a:r>
            <a:r>
              <a:rPr lang="en-GB" sz="78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anose="02020404030301010803" pitchFamily="18" charset="0"/>
                <a:cs typeface="Consolas" panose="020B0609020204030204" pitchFamily="49" charset="0"/>
              </a:rPr>
              <a:t>a</a:t>
            </a:r>
            <a:r>
              <a:rPr lang="en-GB" sz="78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anose="02020404030301010803" pitchFamily="18" charset="0"/>
                <a:cs typeface="Consolas" panose="020B0609020204030204" pitchFamily="49" charset="0"/>
              </a:rPr>
              <a:t> </a:t>
            </a:r>
            <a:r>
              <a:rPr lang="en-GB" sz="78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anose="02020404030301010803" pitchFamily="18" charset="0"/>
                <a:cs typeface="Consolas" panose="020B0609020204030204" pitchFamily="49" charset="0"/>
              </a:rPr>
              <a:t>e</a:t>
            </a:r>
            <a:r>
              <a:rPr lang="en-GB" sz="78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anose="02020404030301010803" pitchFamily="18" charset="0"/>
                <a:cs typeface="Consolas" panose="020B0609020204030204" pitchFamily="49" charset="0"/>
              </a:rPr>
              <a:t> </a:t>
            </a:r>
            <a:r>
              <a:rPr lang="en-GB" sz="7800" b="1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anose="02020404030301010803" pitchFamily="18" charset="0"/>
                <a:cs typeface="Consolas" panose="020B0609020204030204" pitchFamily="49" charset="0"/>
              </a:rPr>
              <a:t>th</a:t>
            </a:r>
            <a:endParaRPr lang="en-GB" sz="78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7276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37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3"/>
          <p:cNvSpPr txBox="1">
            <a:spLocks noChangeArrowheads="1"/>
          </p:cNvSpPr>
          <p:nvPr/>
        </p:nvSpPr>
        <p:spPr bwMode="auto">
          <a:xfrm>
            <a:off x="0" y="188913"/>
            <a:ext cx="67325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1747" name="Text Box 4"/>
          <p:cNvSpPr txBox="1">
            <a:spLocks noChangeArrowheads="1"/>
          </p:cNvSpPr>
          <p:nvPr/>
        </p:nvSpPr>
        <p:spPr bwMode="auto">
          <a:xfrm>
            <a:off x="250825" y="188913"/>
            <a:ext cx="6337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1400" b="1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0424" name="Rectangle 8"/>
          <p:cNvSpPr>
            <a:spLocks noChangeArrowheads="1"/>
          </p:cNvSpPr>
          <p:nvPr/>
        </p:nvSpPr>
        <p:spPr bwMode="auto">
          <a:xfrm>
            <a:off x="2286000" y="2532063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31749" name="TextBox 1"/>
          <p:cNvSpPr txBox="1">
            <a:spLocks noChangeArrowheads="1"/>
          </p:cNvSpPr>
          <p:nvPr/>
        </p:nvSpPr>
        <p:spPr bwMode="auto">
          <a:xfrm>
            <a:off x="1476375" y="188913"/>
            <a:ext cx="6408738" cy="600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y-GB" altLang="en-US" sz="60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Eglurder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y-GB" altLang="en-US" sz="2400" i="1" smtClean="0">
                <a:solidFill>
                  <a:srgbClr val="FFFFFF"/>
                </a:solidFill>
                <a:latin typeface="Arial" charset="0"/>
                <a:cs typeface="Arial" charset="0"/>
              </a:rPr>
              <a:t>Beth yw eich credoau?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cy-GB" altLang="en-US" sz="72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y-GB" altLang="en-US" sz="60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Cysondeb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y-GB" altLang="en-US" sz="2400" i="1" smtClean="0">
                <a:solidFill>
                  <a:srgbClr val="FFFFFF"/>
                </a:solidFill>
                <a:latin typeface="Arial" charset="0"/>
                <a:cs typeface="Arial" charset="0"/>
              </a:rPr>
              <a:t>Mewnol/Allanol…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cy-GB" altLang="en-US" sz="60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y-GB" altLang="en-US" sz="60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Arweinyddiaeth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y-GB" altLang="en-US" sz="2400" i="1" smtClean="0">
                <a:solidFill>
                  <a:srgbClr val="FFFFFF"/>
                </a:solidFill>
                <a:latin typeface="Arial" charset="0"/>
                <a:cs typeface="Arial" charset="0"/>
              </a:rPr>
              <a:t>Ymgorffori’r gwerthoedd gorau…</a:t>
            </a:r>
          </a:p>
        </p:txBody>
      </p:sp>
      <p:pic>
        <p:nvPicPr>
          <p:cNvPr id="31750" name="Picture 2" descr="http://www.virgin.com/sites/default/files/Articles/Logos/Virgin_NASA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300" y="2289175"/>
            <a:ext cx="2025650" cy="18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62065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764704"/>
            <a:ext cx="6096000" cy="7535863"/>
          </a:xfrm>
          <a:prstGeom prst="rect">
            <a:avLst/>
          </a:prstGeom>
          <a:noFill/>
          <a:ln>
            <a:noFill/>
          </a:ln>
          <a:effectLst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6" descr="http://lulupainting.files.wordpress.com/2009/02/disney_worl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1700808"/>
            <a:ext cx="2480554" cy="2831827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097146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extBox 5"/>
          <p:cNvSpPr txBox="1">
            <a:spLocks noChangeArrowheads="1"/>
          </p:cNvSpPr>
          <p:nvPr/>
        </p:nvSpPr>
        <p:spPr bwMode="auto">
          <a:xfrm>
            <a:off x="-25284" y="375375"/>
            <a:ext cx="91440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</a:pPr>
            <a:r>
              <a:rPr lang="cy-GB" altLang="en-US" sz="4800" b="1" u="sng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‘Saernïo’r Dychymyg’ yn y Cwricwlwm:</a:t>
            </a:r>
          </a:p>
          <a:p>
            <a:pPr algn="ctr" defTabSz="914400">
              <a:spcBef>
                <a:spcPct val="0"/>
              </a:spcBef>
              <a:buFontTx/>
              <a:buNone/>
            </a:pPr>
            <a:r>
              <a:rPr lang="cy-GB" altLang="en-US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Ailddarganfod y dosbarth anturus </a:t>
            </a:r>
            <a:endParaRPr lang="cy-GB" altLang="en-US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55" name="Rectangle 4"/>
          <p:cNvSpPr>
            <a:spLocks noChangeArrowheads="1"/>
          </p:cNvSpPr>
          <p:nvPr/>
        </p:nvSpPr>
        <p:spPr bwMode="auto">
          <a:xfrm rot="10800000">
            <a:off x="6443663" y="4652963"/>
            <a:ext cx="22828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>
              <a:spcBef>
                <a:spcPct val="0"/>
              </a:spcBef>
              <a:buFontTx/>
              <a:buNone/>
            </a:pPr>
            <a:r>
              <a:rPr lang="cy-GB" altLang="en-US" sz="1800" dirty="0" smtClean="0">
                <a:solidFill>
                  <a:srgbClr val="D3D3D3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/>
            </a:r>
            <a:br>
              <a:rPr lang="cy-GB" altLang="en-US" sz="1800" dirty="0" smtClean="0">
                <a:solidFill>
                  <a:srgbClr val="D3D3D3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</a:br>
            <a:endParaRPr lang="cy-GB" altLang="en-US" sz="1000" dirty="0">
              <a:solidFill>
                <a:srgbClr val="D3D3D3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6375"/>
            <a:ext cx="914400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http://www.independentthinkingpress.com/wp-content/uploads/2012/05/oop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75254" y="5292794"/>
            <a:ext cx="1181121" cy="11811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2699792" y="5176184"/>
            <a:ext cx="727280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cy-GB" sz="4000" b="1" dirty="0" smtClean="0">
                <a:solidFill>
                  <a:prstClr val="white"/>
                </a:solidFill>
              </a:rPr>
              <a:t>@</a:t>
            </a:r>
            <a:r>
              <a:rPr lang="cy-GB" sz="4000" b="1" dirty="0" err="1" smtClean="0">
                <a:solidFill>
                  <a:prstClr val="white"/>
                </a:solidFill>
              </a:rPr>
              <a:t>Hywel_Roberts</a:t>
            </a:r>
            <a:r>
              <a:rPr lang="cy-GB" sz="4000" b="1" dirty="0" smtClean="0">
                <a:solidFill>
                  <a:prstClr val="white"/>
                </a:solidFill>
              </a:rPr>
              <a:t>  </a:t>
            </a:r>
          </a:p>
          <a:p>
            <a:pPr defTabSz="914400"/>
            <a:r>
              <a:rPr lang="cy-GB" dirty="0" smtClean="0">
                <a:solidFill>
                  <a:prstClr val="white"/>
                </a:solidFill>
              </a:rPr>
              <a:t>	</a:t>
            </a:r>
            <a:endParaRPr lang="cy-GB" sz="3200" i="1" dirty="0">
              <a:solidFill>
                <a:prstClr val="white"/>
              </a:solidFill>
            </a:endParaRPr>
          </a:p>
        </p:txBody>
      </p:sp>
      <p:pic>
        <p:nvPicPr>
          <p:cNvPr id="10" name="Picture 2" descr="http://1.bp.blogspot.com/_XKtCwwmVqY4/TSLoLQ5HnuI/AAAAAAAAAHY/yeZoBKk-O1M/s1600/Banks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-4159527" y="3700901"/>
            <a:ext cx="4152352" cy="3019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9306" y="3409950"/>
            <a:ext cx="25388" cy="38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4875" y="3567112"/>
            <a:ext cx="19050" cy="285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5400000">
            <a:off x="8026012" y="2994132"/>
            <a:ext cx="159530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endParaRPr lang="cy-GB" sz="4400" b="1" dirty="0" smtClean="0">
              <a:solidFill>
                <a:srgbClr val="FFFF00"/>
              </a:solidFill>
            </a:endParaRPr>
          </a:p>
          <a:p>
            <a:pPr defTabSz="914400"/>
            <a:r>
              <a:rPr lang="cy-GB" sz="4400" b="1" dirty="0" smtClean="0">
                <a:solidFill>
                  <a:srgbClr val="FFFF00"/>
                </a:solidFill>
              </a:rPr>
              <a:t>           </a:t>
            </a:r>
            <a:endParaRPr lang="cy-GB" sz="4400" b="1" dirty="0">
              <a:solidFill>
                <a:srgbClr val="FFFF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63240" y="4652963"/>
            <a:ext cx="471487" cy="102393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085" y="2682791"/>
            <a:ext cx="5694729" cy="3006816"/>
          </a:xfrm>
          <a:prstGeom prst="rect">
            <a:avLst/>
          </a:prstGeom>
        </p:spPr>
      </p:pic>
      <p:sp>
        <p:nvSpPr>
          <p:cNvPr id="11" name="AutoShape 2" descr="Image result for brookside school brian walt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cy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53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3"/>
          <p:cNvSpPr txBox="1">
            <a:spLocks noChangeArrowheads="1"/>
          </p:cNvSpPr>
          <p:nvPr/>
        </p:nvSpPr>
        <p:spPr bwMode="auto">
          <a:xfrm>
            <a:off x="0" y="188913"/>
            <a:ext cx="67325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3795" name="Text Box 4"/>
          <p:cNvSpPr txBox="1">
            <a:spLocks noChangeArrowheads="1"/>
          </p:cNvSpPr>
          <p:nvPr/>
        </p:nvSpPr>
        <p:spPr bwMode="auto">
          <a:xfrm>
            <a:off x="250825" y="188913"/>
            <a:ext cx="6337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1400" b="1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3796" name="Text Box 5"/>
          <p:cNvSpPr txBox="1">
            <a:spLocks noChangeArrowheads="1"/>
          </p:cNvSpPr>
          <p:nvPr/>
        </p:nvSpPr>
        <p:spPr bwMode="auto">
          <a:xfrm>
            <a:off x="1500188" y="214313"/>
            <a:ext cx="63373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GB" altLang="en-US" sz="2400" b="1" smtClean="0">
                <a:solidFill>
                  <a:srgbClr val="000000"/>
                </a:solidFill>
                <a:latin typeface="Arial" charset="0"/>
                <a:cs typeface="Arial" charset="0"/>
              </a:rPr>
              <a:t>CYLCH DYSGU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400" smtClean="0">
                <a:solidFill>
                  <a:srgbClr val="000000"/>
                </a:solidFill>
                <a:latin typeface="Arial" charset="0"/>
                <a:cs typeface="Arial" charset="0"/>
              </a:rPr>
              <a:t>BYW     DYSGU     CHWERTHIN</a:t>
            </a:r>
          </a:p>
        </p:txBody>
      </p:sp>
      <p:graphicFrame>
        <p:nvGraphicFramePr>
          <p:cNvPr id="2" name="Diagram 1"/>
          <p:cNvGraphicFramePr/>
          <p:nvPr/>
        </p:nvGraphicFramePr>
        <p:xfrm>
          <a:off x="2286000" y="1500188"/>
          <a:ext cx="4537075" cy="4537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3798" name="Text Box 16"/>
          <p:cNvSpPr txBox="1">
            <a:spLocks noChangeArrowheads="1"/>
          </p:cNvSpPr>
          <p:nvPr/>
        </p:nvSpPr>
        <p:spPr bwMode="auto">
          <a:xfrm>
            <a:off x="3714750" y="3571875"/>
            <a:ext cx="1584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GB" altLang="en-US" sz="1800" b="1" smtClean="0">
                <a:solidFill>
                  <a:srgbClr val="C00000"/>
                </a:solidFill>
                <a:latin typeface="Arial" charset="0"/>
                <a:cs typeface="Arial" charset="0"/>
              </a:rPr>
              <a:t>PLENTYN</a:t>
            </a:r>
            <a:endParaRPr lang="en-US" altLang="en-US" sz="1800" b="1" smtClean="0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2465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3"/>
          <p:cNvSpPr txBox="1">
            <a:spLocks noChangeArrowheads="1"/>
          </p:cNvSpPr>
          <p:nvPr/>
        </p:nvSpPr>
        <p:spPr bwMode="auto">
          <a:xfrm>
            <a:off x="0" y="188913"/>
            <a:ext cx="67325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4819" name="Text Box 4"/>
          <p:cNvSpPr txBox="1">
            <a:spLocks noChangeArrowheads="1"/>
          </p:cNvSpPr>
          <p:nvPr/>
        </p:nvSpPr>
        <p:spPr bwMode="auto">
          <a:xfrm>
            <a:off x="250825" y="188913"/>
            <a:ext cx="6337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1400" b="1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0424" name="Rectangle 8"/>
          <p:cNvSpPr>
            <a:spLocks noChangeArrowheads="1"/>
          </p:cNvSpPr>
          <p:nvPr/>
        </p:nvSpPr>
        <p:spPr bwMode="auto">
          <a:xfrm>
            <a:off x="2286000" y="2532063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34821" name="TextBox 1"/>
          <p:cNvSpPr txBox="1">
            <a:spLocks noChangeArrowheads="1"/>
          </p:cNvSpPr>
          <p:nvPr/>
        </p:nvSpPr>
        <p:spPr bwMode="auto">
          <a:xfrm>
            <a:off x="3359150" y="2144713"/>
            <a:ext cx="27908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y-GB" altLang="en-US" sz="2800" b="1" smtClean="0">
                <a:solidFill>
                  <a:srgbClr val="000000"/>
                </a:solidFill>
                <a:latin typeface="Arial" charset="0"/>
                <a:cs typeface="Arial" charset="0"/>
              </a:rPr>
              <a:t>Dyn a newidiodd y byd…</a:t>
            </a:r>
          </a:p>
        </p:txBody>
      </p:sp>
    </p:spTree>
    <p:extLst>
      <p:ext uri="{BB962C8B-B14F-4D97-AF65-F5344CB8AC3E}">
        <p14:creationId xmlns:p14="http://schemas.microsoft.com/office/powerpoint/2010/main" val="5007475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3"/>
          <p:cNvSpPr txBox="1">
            <a:spLocks noChangeArrowheads="1"/>
          </p:cNvSpPr>
          <p:nvPr/>
        </p:nvSpPr>
        <p:spPr bwMode="auto">
          <a:xfrm>
            <a:off x="0" y="188913"/>
            <a:ext cx="67325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5843" name="Text Box 4"/>
          <p:cNvSpPr txBox="1">
            <a:spLocks noChangeArrowheads="1"/>
          </p:cNvSpPr>
          <p:nvPr/>
        </p:nvSpPr>
        <p:spPr bwMode="auto">
          <a:xfrm>
            <a:off x="250825" y="188913"/>
            <a:ext cx="6337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1400" b="1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0424" name="Rectangle 8"/>
          <p:cNvSpPr>
            <a:spLocks noChangeArrowheads="1"/>
          </p:cNvSpPr>
          <p:nvPr/>
        </p:nvSpPr>
        <p:spPr bwMode="auto">
          <a:xfrm>
            <a:off x="2286000" y="2532063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3584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488" y="725488"/>
            <a:ext cx="4410075" cy="515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94586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3"/>
          <p:cNvSpPr txBox="1">
            <a:spLocks noChangeArrowheads="1"/>
          </p:cNvSpPr>
          <p:nvPr/>
        </p:nvSpPr>
        <p:spPr bwMode="auto">
          <a:xfrm>
            <a:off x="0" y="188913"/>
            <a:ext cx="67325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6867" name="Text Box 4"/>
          <p:cNvSpPr txBox="1">
            <a:spLocks noChangeArrowheads="1"/>
          </p:cNvSpPr>
          <p:nvPr/>
        </p:nvSpPr>
        <p:spPr bwMode="auto">
          <a:xfrm>
            <a:off x="250825" y="188913"/>
            <a:ext cx="6337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1400" b="1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0424" name="Rectangle 8"/>
          <p:cNvSpPr>
            <a:spLocks noChangeArrowheads="1"/>
          </p:cNvSpPr>
          <p:nvPr/>
        </p:nvSpPr>
        <p:spPr bwMode="auto">
          <a:xfrm>
            <a:off x="2286000" y="2533650"/>
            <a:ext cx="4572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36869" name="TextBox 3"/>
          <p:cNvSpPr txBox="1">
            <a:spLocks noChangeArrowheads="1"/>
          </p:cNvSpPr>
          <p:nvPr/>
        </p:nvSpPr>
        <p:spPr bwMode="auto">
          <a:xfrm>
            <a:off x="1908175" y="692150"/>
            <a:ext cx="5543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2400" b="1" smtClean="0">
              <a:solidFill>
                <a:srgbClr val="C0504D"/>
              </a:solidFill>
              <a:latin typeface="Arial" charset="0"/>
              <a:cs typeface="Arial" charset="0"/>
            </a:endParaRPr>
          </a:p>
        </p:txBody>
      </p:sp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28870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257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049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3"/>
          <p:cNvSpPr txBox="1">
            <a:spLocks noChangeArrowheads="1"/>
          </p:cNvSpPr>
          <p:nvPr/>
        </p:nvSpPr>
        <p:spPr bwMode="auto">
          <a:xfrm>
            <a:off x="0" y="188913"/>
            <a:ext cx="67325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7891" name="Text Box 4"/>
          <p:cNvSpPr txBox="1">
            <a:spLocks noChangeArrowheads="1"/>
          </p:cNvSpPr>
          <p:nvPr/>
        </p:nvSpPr>
        <p:spPr bwMode="auto">
          <a:xfrm>
            <a:off x="250825" y="188913"/>
            <a:ext cx="6337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1400" b="1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0424" name="Rectangle 8"/>
          <p:cNvSpPr>
            <a:spLocks noChangeArrowheads="1"/>
          </p:cNvSpPr>
          <p:nvPr/>
        </p:nvSpPr>
        <p:spPr bwMode="auto">
          <a:xfrm>
            <a:off x="2286000" y="2532063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3789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6500" y="-15875"/>
            <a:ext cx="12885738" cy="697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64953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3"/>
          <p:cNvSpPr txBox="1">
            <a:spLocks noChangeArrowheads="1"/>
          </p:cNvSpPr>
          <p:nvPr/>
        </p:nvSpPr>
        <p:spPr bwMode="auto">
          <a:xfrm>
            <a:off x="0" y="188913"/>
            <a:ext cx="67325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8915" name="Text Box 4"/>
          <p:cNvSpPr txBox="1">
            <a:spLocks noChangeArrowheads="1"/>
          </p:cNvSpPr>
          <p:nvPr/>
        </p:nvSpPr>
        <p:spPr bwMode="auto">
          <a:xfrm>
            <a:off x="250825" y="188913"/>
            <a:ext cx="6337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1400" b="1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0424" name="Rectangle 8"/>
          <p:cNvSpPr>
            <a:spLocks noChangeArrowheads="1"/>
          </p:cNvSpPr>
          <p:nvPr/>
        </p:nvSpPr>
        <p:spPr bwMode="auto">
          <a:xfrm>
            <a:off x="2286000" y="2532063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389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54304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Content Placeholder 2"/>
          <p:cNvSpPr>
            <a:spLocks noGrp="1"/>
          </p:cNvSpPr>
          <p:nvPr>
            <p:ph idx="1"/>
          </p:nvPr>
        </p:nvSpPr>
        <p:spPr>
          <a:xfrm>
            <a:off x="468313" y="836613"/>
            <a:ext cx="8229600" cy="4525962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endParaRPr lang="en-GB" altLang="en-US" smtClean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marL="0" indent="0" algn="ctr">
              <a:buFont typeface="Arial" charset="0"/>
              <a:buNone/>
            </a:pPr>
            <a:endParaRPr lang="en-GB" altLang="en-US" smtClean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marL="0" indent="0" algn="ctr">
              <a:buFont typeface="Arial" charset="0"/>
              <a:buNone/>
            </a:pPr>
            <a:r>
              <a:rPr lang="cy-GB" altLang="en-US" smtClean="0">
                <a:solidFill>
                  <a:schemeClr val="bg1"/>
                </a:solidFill>
                <a:latin typeface="Arial" charset="0"/>
                <a:cs typeface="Arial" charset="0"/>
              </a:rPr>
              <a:t>Ailddiffinio ein gwerthoedd mewn perthynas â ‘chlyfrwch’ </a:t>
            </a:r>
          </a:p>
        </p:txBody>
      </p:sp>
    </p:spTree>
    <p:extLst>
      <p:ext uri="{BB962C8B-B14F-4D97-AF65-F5344CB8AC3E}">
        <p14:creationId xmlns:p14="http://schemas.microsoft.com/office/powerpoint/2010/main" val="186060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14400"/>
            <a:ext cx="4032250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675" y="914400"/>
            <a:ext cx="3654425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532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CYFLWYNO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97181" y="745028"/>
            <a:ext cx="4149080" cy="3111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008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64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3"/>
          <p:cNvSpPr txBox="1">
            <a:spLocks noChangeArrowheads="1"/>
          </p:cNvSpPr>
          <p:nvPr/>
        </p:nvSpPr>
        <p:spPr bwMode="auto">
          <a:xfrm>
            <a:off x="0" y="188913"/>
            <a:ext cx="67325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1987" name="Text Box 4"/>
          <p:cNvSpPr txBox="1">
            <a:spLocks noChangeArrowheads="1"/>
          </p:cNvSpPr>
          <p:nvPr/>
        </p:nvSpPr>
        <p:spPr bwMode="auto">
          <a:xfrm>
            <a:off x="250825" y="188913"/>
            <a:ext cx="6337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1400" b="1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0424" name="Rectangle 8"/>
          <p:cNvSpPr>
            <a:spLocks noChangeArrowheads="1"/>
          </p:cNvSpPr>
          <p:nvPr/>
        </p:nvSpPr>
        <p:spPr bwMode="auto">
          <a:xfrm>
            <a:off x="2286000" y="2532063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41989" name="TextBox 1"/>
          <p:cNvSpPr txBox="1">
            <a:spLocks noChangeArrowheads="1"/>
          </p:cNvSpPr>
          <p:nvPr/>
        </p:nvSpPr>
        <p:spPr bwMode="auto">
          <a:xfrm>
            <a:off x="3370263" y="2206625"/>
            <a:ext cx="2790825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y-GB" altLang="en-US" sz="28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Cyflawni rhagoriaeth…</a:t>
            </a:r>
          </a:p>
        </p:txBody>
      </p:sp>
    </p:spTree>
    <p:extLst>
      <p:ext uri="{BB962C8B-B14F-4D97-AF65-F5344CB8AC3E}">
        <p14:creationId xmlns:p14="http://schemas.microsoft.com/office/powerpoint/2010/main" val="29271412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963"/>
            <a:ext cx="9144000" cy="666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650" y="2133600"/>
            <a:ext cx="7632700" cy="24003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y-GB" sz="15000" b="1" dirty="0">
                <a:solidFill>
                  <a:prstClr val="white">
                    <a:lumMod val="50000"/>
                  </a:prstClr>
                </a:solidFill>
                <a:latin typeface="Arial" charset="0"/>
                <a:cs typeface="Arial" charset="0"/>
              </a:rPr>
              <a:t>newid</a:t>
            </a:r>
          </a:p>
        </p:txBody>
      </p:sp>
    </p:spTree>
    <p:extLst>
      <p:ext uri="{BB962C8B-B14F-4D97-AF65-F5344CB8AC3E}">
        <p14:creationId xmlns:p14="http://schemas.microsoft.com/office/powerpoint/2010/main" val="248575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3151" y="1979159"/>
            <a:ext cx="86053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 smtClean="0">
                <a:solidFill>
                  <a:prstClr val="white"/>
                </a:solidFill>
                <a:latin typeface="Exo Light"/>
                <a:cs typeface="Exo Light"/>
              </a:rPr>
              <a:t>Cyflwyniadau</a:t>
            </a:r>
            <a:endParaRPr lang="en-US" sz="8000" dirty="0">
              <a:solidFill>
                <a:prstClr val="white"/>
              </a:solidFill>
              <a:latin typeface="Exo Light"/>
              <a:cs typeface="Exo Light"/>
            </a:endParaRPr>
          </a:p>
        </p:txBody>
      </p:sp>
    </p:spTree>
    <p:extLst>
      <p:ext uri="{BB962C8B-B14F-4D97-AF65-F5344CB8AC3E}">
        <p14:creationId xmlns:p14="http://schemas.microsoft.com/office/powerpoint/2010/main" val="4897509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7995" y="2138903"/>
            <a:ext cx="46664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800" dirty="0" smtClean="0">
              <a:solidFill>
                <a:schemeClr val="bg1"/>
              </a:solidFill>
              <a:latin typeface="Exo Light"/>
              <a:cs typeface="Exo Light"/>
            </a:endParaRPr>
          </a:p>
          <a:p>
            <a:pPr algn="ctr"/>
            <a:r>
              <a:rPr lang="en-US" sz="4800" dirty="0" smtClean="0">
                <a:solidFill>
                  <a:schemeClr val="bg1"/>
                </a:solidFill>
                <a:latin typeface="Exo Light"/>
                <a:cs typeface="Exo Light"/>
              </a:rPr>
              <a:t>Ian Gilbert</a:t>
            </a:r>
            <a:endParaRPr lang="en-US" sz="4800" dirty="0">
              <a:solidFill>
                <a:schemeClr val="bg1"/>
              </a:solidFill>
              <a:latin typeface="Exo Light"/>
              <a:cs typeface="Exo Light"/>
            </a:endParaRPr>
          </a:p>
        </p:txBody>
      </p:sp>
      <p:pic>
        <p:nvPicPr>
          <p:cNvPr id="2" name="Picture 1" descr="iStock_000041000774_Ful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6" t="-2749" r="16510" b="2749"/>
          <a:stretch/>
        </p:blipFill>
        <p:spPr>
          <a:xfrm>
            <a:off x="4904490" y="-167731"/>
            <a:ext cx="4239509" cy="610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0583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991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DANGOS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97181" y="745028"/>
            <a:ext cx="4149080" cy="3111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7164288" y="2276872"/>
            <a:ext cx="12410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GB" sz="3600" dirty="0" smtClean="0">
                <a:solidFill>
                  <a:srgbClr val="FFFF00"/>
                </a:solidFill>
              </a:rPr>
              <a:t>(Billy)</a:t>
            </a:r>
            <a:endParaRPr lang="en-GB" sz="3600" dirty="0">
              <a:solidFill>
                <a:srgbClr val="FFFF00"/>
              </a:solidFill>
            </a:endParaRPr>
          </a:p>
        </p:txBody>
      </p:sp>
      <p:cxnSp>
        <p:nvCxnSpPr>
          <p:cNvPr id="7" name="Straight Arrow Connector 6"/>
          <p:cNvCxnSpPr>
            <a:stCxn id="5" idx="1"/>
          </p:cNvCxnSpPr>
          <p:nvPr/>
        </p:nvCxnSpPr>
        <p:spPr>
          <a:xfrm flipH="1" flipV="1">
            <a:off x="5940152" y="2492896"/>
            <a:ext cx="1224136" cy="1071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624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y-GB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DANGOS</a:t>
            </a:r>
            <a:endParaRPr lang="cy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y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97181" y="745028"/>
            <a:ext cx="4149080" cy="3111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867650" y="2276871"/>
            <a:ext cx="23110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cy-GB" sz="3600" dirty="0" smtClean="0">
                <a:solidFill>
                  <a:srgbClr val="FFFF00"/>
                </a:solidFill>
              </a:rPr>
              <a:t>(sail </a:t>
            </a:r>
          </a:p>
          <a:p>
            <a:pPr defTabSz="914400"/>
            <a:r>
              <a:rPr lang="cy-GB" sz="3600" dirty="0" smtClean="0">
                <a:solidFill>
                  <a:srgbClr val="FFFF00"/>
                </a:solidFill>
              </a:rPr>
              <a:t>tystiolaeth)</a:t>
            </a:r>
            <a:endParaRPr lang="cy-GB" sz="3600" dirty="0">
              <a:solidFill>
                <a:srgbClr val="FFFF00"/>
              </a:solidFill>
            </a:endParaRPr>
          </a:p>
        </p:txBody>
      </p:sp>
      <p:cxnSp>
        <p:nvCxnSpPr>
          <p:cNvPr id="7" name="Straight Arrow Connector 6"/>
          <p:cNvCxnSpPr>
            <a:stCxn id="5" idx="1"/>
          </p:cNvCxnSpPr>
          <p:nvPr/>
        </p:nvCxnSpPr>
        <p:spPr>
          <a:xfrm flipH="1" flipV="1">
            <a:off x="5643514" y="2492897"/>
            <a:ext cx="1224136" cy="38413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803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y-GB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y-GB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y-GB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...SUT I </a:t>
            </a:r>
            <a:r>
              <a:rPr lang="cy-GB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‘SAERNÏO’R DYCHYMYG’ </a:t>
            </a:r>
            <a:r>
              <a:rPr lang="cy-GB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YN YR YSTAFELL DDOSBARTH</a:t>
            </a:r>
            <a:r>
              <a:rPr lang="cy-GB" dirty="0" smtClean="0"/>
              <a:t/>
            </a:r>
            <a:br>
              <a:rPr lang="cy-GB" dirty="0" smtClean="0"/>
            </a:br>
            <a:endParaRPr lang="cy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y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97181" y="745028"/>
            <a:ext cx="4149080" cy="3111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832918" y="2275493"/>
            <a:ext cx="23110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cy-GB" sz="3600" dirty="0" smtClean="0">
                <a:solidFill>
                  <a:srgbClr val="FFFF00"/>
                </a:solidFill>
              </a:rPr>
              <a:t>(sail </a:t>
            </a:r>
          </a:p>
          <a:p>
            <a:pPr defTabSz="914400"/>
            <a:r>
              <a:rPr lang="cy-GB" sz="3600" dirty="0" smtClean="0">
                <a:solidFill>
                  <a:srgbClr val="FFFF00"/>
                </a:solidFill>
              </a:rPr>
              <a:t>tystiolaeth)</a:t>
            </a:r>
            <a:endParaRPr lang="cy-GB" sz="3600" dirty="0">
              <a:solidFill>
                <a:srgbClr val="FFFF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5868144" y="2637059"/>
            <a:ext cx="1224136" cy="38413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1628800"/>
            <a:ext cx="408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cy-GB" sz="3600" dirty="0" smtClean="0">
                <a:solidFill>
                  <a:srgbClr val="FFFF00"/>
                </a:solidFill>
              </a:rPr>
              <a:t>(mynd </a:t>
            </a:r>
          </a:p>
          <a:p>
            <a:pPr defTabSz="914400"/>
            <a:r>
              <a:rPr lang="cy-GB" sz="3600" dirty="0" smtClean="0">
                <a:solidFill>
                  <a:srgbClr val="FFFF00"/>
                </a:solidFill>
              </a:rPr>
              <a:t>ychydig yn foel)</a:t>
            </a:r>
            <a:endParaRPr lang="cy-GB" sz="3600" dirty="0">
              <a:solidFill>
                <a:srgbClr val="FFFF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779154" y="1484785"/>
            <a:ext cx="1784734" cy="64807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365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y-GB" b="1" dirty="0" smtClean="0">
                <a:solidFill>
                  <a:srgbClr val="FFFF00"/>
                </a:solidFill>
              </a:rPr>
              <a:t>Mae Max </a:t>
            </a:r>
            <a:r>
              <a:rPr lang="cy-GB" b="1" dirty="0" err="1" smtClean="0">
                <a:solidFill>
                  <a:srgbClr val="FFFF00"/>
                </a:solidFill>
              </a:rPr>
              <a:t>wrthi’n</a:t>
            </a:r>
            <a:r>
              <a:rPr lang="cy-GB" b="1" dirty="0" smtClean="0">
                <a:solidFill>
                  <a:srgbClr val="FFFF00"/>
                </a:solidFill>
              </a:rPr>
              <a:t> meddwl ……</a:t>
            </a:r>
            <a:endParaRPr lang="cy-GB" b="1" dirty="0">
              <a:solidFill>
                <a:srgbClr val="FFFF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y-GB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417173"/>
            <a:ext cx="6984776" cy="4651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2779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it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itl" id="{F869676D-02E7-4737-9E09-F2A3617CCF94}" vid="{E6AFBEC9-C959-468D-884A-CB15C55C84D9}"/>
    </a:ext>
  </a:extLst>
</a:theme>
</file>

<file path=ppt/theme/theme3.xml><?xml version="1.0" encoding="utf-8"?>
<a:theme xmlns:a="http://schemas.openxmlformats.org/drawingml/2006/main" name="6_chan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han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374</Words>
  <Application>Microsoft Office PowerPoint</Application>
  <PresentationFormat>On-screen Show (4:3)</PresentationFormat>
  <Paragraphs>143</Paragraphs>
  <Slides>54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54</vt:i4>
      </vt:variant>
    </vt:vector>
  </HeadingPairs>
  <TitlesOfParts>
    <vt:vector size="60" baseType="lpstr">
      <vt:lpstr>Office Theme</vt:lpstr>
      <vt:lpstr>itl</vt:lpstr>
      <vt:lpstr>6_change</vt:lpstr>
      <vt:lpstr>change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 CYFLWYNO </vt:lpstr>
      <vt:lpstr>A DANGOS</vt:lpstr>
      <vt:lpstr>A DANGOS</vt:lpstr>
      <vt:lpstr> ...SUT I ‘SAERNÏO’R DYCHYMYG’ YN YR YSTAFELL DDOSBARTH </vt:lpstr>
      <vt:lpstr>Mae Max wrthi’n meddwl ……</vt:lpstr>
      <vt:lpstr>Os ydym ni am gynnal syrcas, pa fath o bethau sydd angen? </vt:lpstr>
      <vt:lpstr>Os ydym ni am gynnal syrcas, pa fath o bethau sydd angen? </vt:lpstr>
      <vt:lpstr>Pa gwricwlwm ellid rhoi  sylw iddo?</vt:lpstr>
      <vt:lpstr>Yr Addysgu</vt:lpstr>
      <vt:lpstr>PowerPoint Presentation</vt:lpstr>
      <vt:lpstr>PowerPoint Presentation</vt:lpstr>
      <vt:lpstr>Cwricwlwm Cynnes:  Addysgeg Gwerth, Ysbryd a Chyfraniad </vt:lpstr>
      <vt:lpstr>Creu Cyd-destun</vt:lpstr>
      <vt:lpstr>PowerPoint Presentation</vt:lpstr>
      <vt:lpstr>Continwwm Ymroddiad Heathcote</vt:lpstr>
      <vt:lpstr>PowerPoint Presentation</vt:lpstr>
      <vt:lpstr>Bachu</vt:lpstr>
      <vt:lpstr>Gwneud cysylltiadau</vt:lpstr>
      <vt:lpstr>Addysgeg </vt:lpstr>
      <vt:lpstr>Fi piau hwn</vt:lpstr>
      <vt:lpstr>Digon o ryfeddod</vt:lpstr>
      <vt:lpstr>Persbectif</vt:lpstr>
      <vt:lpstr>Dim angen gwneud campau</vt:lpstr>
      <vt:lpstr>Byrdwn y neges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blah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evans</dc:creator>
  <cp:lastModifiedBy>Maddocks Peter Gwyn (GwE)</cp:lastModifiedBy>
  <cp:revision>20</cp:revision>
  <dcterms:created xsi:type="dcterms:W3CDTF">2015-03-09T10:07:17Z</dcterms:created>
  <dcterms:modified xsi:type="dcterms:W3CDTF">2017-02-10T19:18:06Z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9449edd4-1e63-429e-ba70-c7eff69a1c63</vt:lpwstr>
  </property>
</Properties>
</file>