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524" r:id="rId2"/>
    <p:sldId id="963" r:id="rId3"/>
    <p:sldId id="1030" r:id="rId4"/>
    <p:sldId id="964" r:id="rId5"/>
    <p:sldId id="965" r:id="rId6"/>
    <p:sldId id="1227" r:id="rId7"/>
    <p:sldId id="1201" r:id="rId8"/>
    <p:sldId id="1225" r:id="rId9"/>
    <p:sldId id="1222" r:id="rId10"/>
    <p:sldId id="1154" r:id="rId11"/>
    <p:sldId id="1155" r:id="rId12"/>
    <p:sldId id="1223" r:id="rId13"/>
    <p:sldId id="1161" r:id="rId14"/>
    <p:sldId id="1233" r:id="rId15"/>
    <p:sldId id="1234" r:id="rId16"/>
    <p:sldId id="1128" r:id="rId17"/>
    <p:sldId id="646" r:id="rId18"/>
    <p:sldId id="763" r:id="rId19"/>
    <p:sldId id="783" r:id="rId20"/>
    <p:sldId id="1229" r:id="rId21"/>
    <p:sldId id="1228" r:id="rId22"/>
    <p:sldId id="764" r:id="rId23"/>
    <p:sldId id="765" r:id="rId24"/>
    <p:sldId id="439" r:id="rId25"/>
    <p:sldId id="1065" r:id="rId26"/>
    <p:sldId id="870" r:id="rId27"/>
    <p:sldId id="983" r:id="rId28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24" autoAdjust="0"/>
  </p:normalViewPr>
  <p:slideViewPr>
    <p:cSldViewPr>
      <p:cViewPr varScale="1">
        <p:scale>
          <a:sx n="72" d="100"/>
          <a:sy n="72" d="100"/>
        </p:scale>
        <p:origin x="-9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1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21FFF-DC15-40EC-A6E9-0919A477E74D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66D0AD04-819D-4A54-8FD4-0F66657CABA4}">
      <dgm:prSet phldrT="[Text]" custT="1"/>
      <dgm:spPr/>
      <dgm:t>
        <a:bodyPr/>
        <a:lstStyle/>
        <a:p>
          <a:r>
            <a:rPr lang="cy-GB" sz="3600" b="1" noProof="0" dirty="0" smtClean="0">
              <a:solidFill>
                <a:schemeClr val="tx1"/>
              </a:solidFill>
            </a:rPr>
            <a:t>Lle</a:t>
          </a:r>
          <a:endParaRPr lang="cy-GB" sz="3600" b="1" noProof="0" dirty="0">
            <a:solidFill>
              <a:schemeClr val="tx1"/>
            </a:solidFill>
          </a:endParaRPr>
        </a:p>
      </dgm:t>
    </dgm:pt>
    <dgm:pt modelId="{C5468C71-E9D5-4CAE-92FF-2EC562E8AA74}" type="parTrans" cxnId="{D7295B04-BF55-4A3E-943C-197CC012AAED}">
      <dgm:prSet/>
      <dgm:spPr/>
      <dgm:t>
        <a:bodyPr/>
        <a:lstStyle/>
        <a:p>
          <a:endParaRPr lang="en-GB"/>
        </a:p>
      </dgm:t>
    </dgm:pt>
    <dgm:pt modelId="{B97D3B52-26E7-43B9-9A03-CC73C2772E80}" type="sibTrans" cxnId="{D7295B04-BF55-4A3E-943C-197CC012AAED}">
      <dgm:prSet/>
      <dgm:spPr/>
      <dgm:t>
        <a:bodyPr/>
        <a:lstStyle/>
        <a:p>
          <a:endParaRPr lang="en-GB"/>
        </a:p>
      </dgm:t>
    </dgm:pt>
    <dgm:pt modelId="{CC2B3C9E-07D6-4746-AC1B-95A88A2BD8D9}">
      <dgm:prSet phldrT="[Text]" custT="1"/>
      <dgm:spPr/>
      <dgm:t>
        <a:bodyPr/>
        <a:lstStyle/>
        <a:p>
          <a:r>
            <a:rPr lang="en-GB" sz="3600" b="1" dirty="0" smtClean="0">
              <a:solidFill>
                <a:schemeClr val="tx1"/>
              </a:solidFill>
            </a:rPr>
            <a:t>Problem</a:t>
          </a:r>
          <a:r>
            <a:rPr lang="en-GB" sz="6600" b="1" dirty="0" smtClean="0">
              <a:solidFill>
                <a:schemeClr val="tx1"/>
              </a:solidFill>
            </a:rPr>
            <a:t>  </a:t>
          </a:r>
          <a:endParaRPr lang="en-GB" sz="6600" b="1" dirty="0">
            <a:solidFill>
              <a:schemeClr val="tx1"/>
            </a:solidFill>
          </a:endParaRPr>
        </a:p>
      </dgm:t>
    </dgm:pt>
    <dgm:pt modelId="{F94AF18F-700B-4163-92DA-BADC79ED4ADB}" type="parTrans" cxnId="{1EE690BB-DD35-480F-A740-07942BD9CE5F}">
      <dgm:prSet/>
      <dgm:spPr/>
      <dgm:t>
        <a:bodyPr/>
        <a:lstStyle/>
        <a:p>
          <a:endParaRPr lang="en-GB"/>
        </a:p>
      </dgm:t>
    </dgm:pt>
    <dgm:pt modelId="{8B24416C-5972-4249-9498-E42F0C75504A}" type="sibTrans" cxnId="{1EE690BB-DD35-480F-A740-07942BD9CE5F}">
      <dgm:prSet/>
      <dgm:spPr/>
      <dgm:t>
        <a:bodyPr/>
        <a:lstStyle/>
        <a:p>
          <a:endParaRPr lang="en-GB"/>
        </a:p>
      </dgm:t>
    </dgm:pt>
    <dgm:pt modelId="{23E0340B-DAEF-4C3C-A3E6-9E9051793FDB}">
      <dgm:prSet phldrT="[Text]" custT="1"/>
      <dgm:spPr/>
      <dgm:t>
        <a:bodyPr/>
        <a:lstStyle/>
        <a:p>
          <a:r>
            <a:rPr lang="cy-GB" sz="3600" b="1" noProof="0" dirty="0" smtClean="0">
              <a:solidFill>
                <a:schemeClr val="tx1"/>
              </a:solidFill>
            </a:rPr>
            <a:t>Pobl</a:t>
          </a:r>
          <a:endParaRPr lang="cy-GB" sz="3600" b="1" noProof="0" dirty="0">
            <a:solidFill>
              <a:schemeClr val="tx1"/>
            </a:solidFill>
          </a:endParaRPr>
        </a:p>
      </dgm:t>
    </dgm:pt>
    <dgm:pt modelId="{B823529A-A2A6-43B9-836E-9E213AE88D65}" type="parTrans" cxnId="{7DFA9336-A5E8-4ECF-8E7E-B167A7AACE92}">
      <dgm:prSet/>
      <dgm:spPr/>
      <dgm:t>
        <a:bodyPr/>
        <a:lstStyle/>
        <a:p>
          <a:endParaRPr lang="en-GB"/>
        </a:p>
      </dgm:t>
    </dgm:pt>
    <dgm:pt modelId="{0DF24FB4-B52F-43F5-BE3A-27ACA6B52401}" type="sibTrans" cxnId="{7DFA9336-A5E8-4ECF-8E7E-B167A7AACE92}">
      <dgm:prSet/>
      <dgm:spPr/>
      <dgm:t>
        <a:bodyPr/>
        <a:lstStyle/>
        <a:p>
          <a:endParaRPr lang="en-GB"/>
        </a:p>
      </dgm:t>
    </dgm:pt>
    <dgm:pt modelId="{91346679-ED1B-42B1-82B5-25345B80C258}" type="pres">
      <dgm:prSet presAssocID="{91821FFF-DC15-40EC-A6E9-0919A477E74D}" presName="compositeShape" presStyleCnt="0">
        <dgm:presLayoutVars>
          <dgm:chMax val="7"/>
          <dgm:dir/>
          <dgm:resizeHandles val="exact"/>
        </dgm:presLayoutVars>
      </dgm:prSet>
      <dgm:spPr/>
    </dgm:pt>
    <dgm:pt modelId="{FB72196E-3FB4-4C5B-9641-BA6F75878717}" type="pres">
      <dgm:prSet presAssocID="{91821FFF-DC15-40EC-A6E9-0919A477E74D}" presName="wedge1" presStyleLbl="node1" presStyleIdx="0" presStyleCnt="3"/>
      <dgm:spPr/>
      <dgm:t>
        <a:bodyPr/>
        <a:lstStyle/>
        <a:p>
          <a:endParaRPr lang="en-GB"/>
        </a:p>
      </dgm:t>
    </dgm:pt>
    <dgm:pt modelId="{C38D9B81-76F8-47E5-A0DE-BBC42925ACC7}" type="pres">
      <dgm:prSet presAssocID="{91821FFF-DC15-40EC-A6E9-0919A477E74D}" presName="dummy1a" presStyleCnt="0"/>
      <dgm:spPr/>
    </dgm:pt>
    <dgm:pt modelId="{EFD53172-45DA-458A-8A61-596FDB871B36}" type="pres">
      <dgm:prSet presAssocID="{91821FFF-DC15-40EC-A6E9-0919A477E74D}" presName="dummy1b" presStyleCnt="0"/>
      <dgm:spPr/>
    </dgm:pt>
    <dgm:pt modelId="{43541F32-6CA2-46FE-B2DF-9775B7041DF3}" type="pres">
      <dgm:prSet presAssocID="{91821FFF-DC15-40EC-A6E9-0919A477E74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452CC4-E583-4D4B-BB75-A1FCA5ABCB55}" type="pres">
      <dgm:prSet presAssocID="{91821FFF-DC15-40EC-A6E9-0919A477E74D}" presName="wedge2" presStyleLbl="node1" presStyleIdx="1" presStyleCnt="3"/>
      <dgm:spPr/>
      <dgm:t>
        <a:bodyPr/>
        <a:lstStyle/>
        <a:p>
          <a:endParaRPr lang="en-GB"/>
        </a:p>
      </dgm:t>
    </dgm:pt>
    <dgm:pt modelId="{EAF42AA4-5E66-4A9F-A880-3A7CAF6DAEAE}" type="pres">
      <dgm:prSet presAssocID="{91821FFF-DC15-40EC-A6E9-0919A477E74D}" presName="dummy2a" presStyleCnt="0"/>
      <dgm:spPr/>
    </dgm:pt>
    <dgm:pt modelId="{928DB03D-A081-42D7-9116-944E1EBA7461}" type="pres">
      <dgm:prSet presAssocID="{91821FFF-DC15-40EC-A6E9-0919A477E74D}" presName="dummy2b" presStyleCnt="0"/>
      <dgm:spPr/>
    </dgm:pt>
    <dgm:pt modelId="{2F0C4476-D613-4EF8-BFBE-8F9C3D4660ED}" type="pres">
      <dgm:prSet presAssocID="{91821FFF-DC15-40EC-A6E9-0919A477E74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E6F73-AF6B-4817-8922-923EAF0129AB}" type="pres">
      <dgm:prSet presAssocID="{91821FFF-DC15-40EC-A6E9-0919A477E74D}" presName="wedge3" presStyleLbl="node1" presStyleIdx="2" presStyleCnt="3" custScaleX="103165"/>
      <dgm:spPr/>
      <dgm:t>
        <a:bodyPr/>
        <a:lstStyle/>
        <a:p>
          <a:endParaRPr lang="en-GB"/>
        </a:p>
      </dgm:t>
    </dgm:pt>
    <dgm:pt modelId="{4C83978D-E639-4088-ADF1-F4BC1068E77C}" type="pres">
      <dgm:prSet presAssocID="{91821FFF-DC15-40EC-A6E9-0919A477E74D}" presName="dummy3a" presStyleCnt="0"/>
      <dgm:spPr/>
    </dgm:pt>
    <dgm:pt modelId="{DA13B4C1-B16C-4B5F-BC0A-18B87DB51FE7}" type="pres">
      <dgm:prSet presAssocID="{91821FFF-DC15-40EC-A6E9-0919A477E74D}" presName="dummy3b" presStyleCnt="0"/>
      <dgm:spPr/>
    </dgm:pt>
    <dgm:pt modelId="{138AC286-AB72-4DE8-9725-DA3CAB73FE24}" type="pres">
      <dgm:prSet presAssocID="{91821FFF-DC15-40EC-A6E9-0919A477E74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2B887B-BEC5-42E3-976C-E55F0F86B5E2}" type="pres">
      <dgm:prSet presAssocID="{B97D3B52-26E7-43B9-9A03-CC73C2772E80}" presName="arrowWedge1" presStyleLbl="fgSibTrans2D1" presStyleIdx="0" presStyleCnt="3"/>
      <dgm:spPr/>
    </dgm:pt>
    <dgm:pt modelId="{C2511D60-D656-4B8F-9928-90A0EBED641D}" type="pres">
      <dgm:prSet presAssocID="{8B24416C-5972-4249-9498-E42F0C75504A}" presName="arrowWedge2" presStyleLbl="fgSibTrans2D1" presStyleIdx="1" presStyleCnt="3"/>
      <dgm:spPr/>
    </dgm:pt>
    <dgm:pt modelId="{399273ED-87A1-4B18-9A85-50A28CF4570F}" type="pres">
      <dgm:prSet presAssocID="{0DF24FB4-B52F-43F5-BE3A-27ACA6B52401}" presName="arrowWedge3" presStyleLbl="fgSibTrans2D1" presStyleIdx="2" presStyleCnt="3"/>
      <dgm:spPr/>
    </dgm:pt>
  </dgm:ptLst>
  <dgm:cxnLst>
    <dgm:cxn modelId="{E33809A1-90FF-47A7-B6F9-3308E19E07C2}" type="presOf" srcId="{23E0340B-DAEF-4C3C-A3E6-9E9051793FDB}" destId="{138AC286-AB72-4DE8-9725-DA3CAB73FE24}" srcOrd="1" destOrd="0" presId="urn:microsoft.com/office/officeart/2005/8/layout/cycle8"/>
    <dgm:cxn modelId="{7DFA9336-A5E8-4ECF-8E7E-B167A7AACE92}" srcId="{91821FFF-DC15-40EC-A6E9-0919A477E74D}" destId="{23E0340B-DAEF-4C3C-A3E6-9E9051793FDB}" srcOrd="2" destOrd="0" parTransId="{B823529A-A2A6-43B9-836E-9E213AE88D65}" sibTransId="{0DF24FB4-B52F-43F5-BE3A-27ACA6B52401}"/>
    <dgm:cxn modelId="{1EE690BB-DD35-480F-A740-07942BD9CE5F}" srcId="{91821FFF-DC15-40EC-A6E9-0919A477E74D}" destId="{CC2B3C9E-07D6-4746-AC1B-95A88A2BD8D9}" srcOrd="1" destOrd="0" parTransId="{F94AF18F-700B-4163-92DA-BADC79ED4ADB}" sibTransId="{8B24416C-5972-4249-9498-E42F0C75504A}"/>
    <dgm:cxn modelId="{0720271D-D2B6-4D69-8F39-AE6620C0591C}" type="presOf" srcId="{66D0AD04-819D-4A54-8FD4-0F66657CABA4}" destId="{FB72196E-3FB4-4C5B-9641-BA6F75878717}" srcOrd="0" destOrd="0" presId="urn:microsoft.com/office/officeart/2005/8/layout/cycle8"/>
    <dgm:cxn modelId="{A47BD340-F44D-40AA-B29C-E126849F6DF3}" type="presOf" srcId="{CC2B3C9E-07D6-4746-AC1B-95A88A2BD8D9}" destId="{2F0C4476-D613-4EF8-BFBE-8F9C3D4660ED}" srcOrd="1" destOrd="0" presId="urn:microsoft.com/office/officeart/2005/8/layout/cycle8"/>
    <dgm:cxn modelId="{D7295B04-BF55-4A3E-943C-197CC012AAED}" srcId="{91821FFF-DC15-40EC-A6E9-0919A477E74D}" destId="{66D0AD04-819D-4A54-8FD4-0F66657CABA4}" srcOrd="0" destOrd="0" parTransId="{C5468C71-E9D5-4CAE-92FF-2EC562E8AA74}" sibTransId="{B97D3B52-26E7-43B9-9A03-CC73C2772E80}"/>
    <dgm:cxn modelId="{421EA651-4648-4A17-B852-6CB05F2AC1CA}" type="presOf" srcId="{91821FFF-DC15-40EC-A6E9-0919A477E74D}" destId="{91346679-ED1B-42B1-82B5-25345B80C258}" srcOrd="0" destOrd="0" presId="urn:microsoft.com/office/officeart/2005/8/layout/cycle8"/>
    <dgm:cxn modelId="{0E5C705A-E80C-4616-9C17-676FB098FD75}" type="presOf" srcId="{CC2B3C9E-07D6-4746-AC1B-95A88A2BD8D9}" destId="{A3452CC4-E583-4D4B-BB75-A1FCA5ABCB55}" srcOrd="0" destOrd="0" presId="urn:microsoft.com/office/officeart/2005/8/layout/cycle8"/>
    <dgm:cxn modelId="{03318ABC-B5ED-4173-B49F-538FA7FB7712}" type="presOf" srcId="{23E0340B-DAEF-4C3C-A3E6-9E9051793FDB}" destId="{858E6F73-AF6B-4817-8922-923EAF0129AB}" srcOrd="0" destOrd="0" presId="urn:microsoft.com/office/officeart/2005/8/layout/cycle8"/>
    <dgm:cxn modelId="{67C87453-4BC2-46C7-8632-F055A62F0ECB}" type="presOf" srcId="{66D0AD04-819D-4A54-8FD4-0F66657CABA4}" destId="{43541F32-6CA2-46FE-B2DF-9775B7041DF3}" srcOrd="1" destOrd="0" presId="urn:microsoft.com/office/officeart/2005/8/layout/cycle8"/>
    <dgm:cxn modelId="{F51B3162-7965-4344-82E4-1B75D7F3242D}" type="presParOf" srcId="{91346679-ED1B-42B1-82B5-25345B80C258}" destId="{FB72196E-3FB4-4C5B-9641-BA6F75878717}" srcOrd="0" destOrd="0" presId="urn:microsoft.com/office/officeart/2005/8/layout/cycle8"/>
    <dgm:cxn modelId="{D59A8443-16B4-4BC3-8A74-930D419377E4}" type="presParOf" srcId="{91346679-ED1B-42B1-82B5-25345B80C258}" destId="{C38D9B81-76F8-47E5-A0DE-BBC42925ACC7}" srcOrd="1" destOrd="0" presId="urn:microsoft.com/office/officeart/2005/8/layout/cycle8"/>
    <dgm:cxn modelId="{B578D6F2-F388-4715-AE87-AF46072B46E1}" type="presParOf" srcId="{91346679-ED1B-42B1-82B5-25345B80C258}" destId="{EFD53172-45DA-458A-8A61-596FDB871B36}" srcOrd="2" destOrd="0" presId="urn:microsoft.com/office/officeart/2005/8/layout/cycle8"/>
    <dgm:cxn modelId="{CBA93871-9AA8-497F-8E5F-0C5456BE7134}" type="presParOf" srcId="{91346679-ED1B-42B1-82B5-25345B80C258}" destId="{43541F32-6CA2-46FE-B2DF-9775B7041DF3}" srcOrd="3" destOrd="0" presId="urn:microsoft.com/office/officeart/2005/8/layout/cycle8"/>
    <dgm:cxn modelId="{AD4D5A85-6794-4E1D-AAFB-3E0F08002B18}" type="presParOf" srcId="{91346679-ED1B-42B1-82B5-25345B80C258}" destId="{A3452CC4-E583-4D4B-BB75-A1FCA5ABCB55}" srcOrd="4" destOrd="0" presId="urn:microsoft.com/office/officeart/2005/8/layout/cycle8"/>
    <dgm:cxn modelId="{3ACFDDA3-71FD-4C18-AAB9-C47FBF08D2D9}" type="presParOf" srcId="{91346679-ED1B-42B1-82B5-25345B80C258}" destId="{EAF42AA4-5E66-4A9F-A880-3A7CAF6DAEAE}" srcOrd="5" destOrd="0" presId="urn:microsoft.com/office/officeart/2005/8/layout/cycle8"/>
    <dgm:cxn modelId="{4BB96BB2-25FE-46BD-9190-122CB8232DCB}" type="presParOf" srcId="{91346679-ED1B-42B1-82B5-25345B80C258}" destId="{928DB03D-A081-42D7-9116-944E1EBA7461}" srcOrd="6" destOrd="0" presId="urn:microsoft.com/office/officeart/2005/8/layout/cycle8"/>
    <dgm:cxn modelId="{5F37235B-1312-4019-A2FB-1EB2C10888CF}" type="presParOf" srcId="{91346679-ED1B-42B1-82B5-25345B80C258}" destId="{2F0C4476-D613-4EF8-BFBE-8F9C3D4660ED}" srcOrd="7" destOrd="0" presId="urn:microsoft.com/office/officeart/2005/8/layout/cycle8"/>
    <dgm:cxn modelId="{3DA7FE24-C8DA-45B4-B531-5C65956A438F}" type="presParOf" srcId="{91346679-ED1B-42B1-82B5-25345B80C258}" destId="{858E6F73-AF6B-4817-8922-923EAF0129AB}" srcOrd="8" destOrd="0" presId="urn:microsoft.com/office/officeart/2005/8/layout/cycle8"/>
    <dgm:cxn modelId="{E4FACDCF-7058-4A53-8CC2-3A385A5B9E62}" type="presParOf" srcId="{91346679-ED1B-42B1-82B5-25345B80C258}" destId="{4C83978D-E639-4088-ADF1-F4BC1068E77C}" srcOrd="9" destOrd="0" presId="urn:microsoft.com/office/officeart/2005/8/layout/cycle8"/>
    <dgm:cxn modelId="{7C4A8AFD-5BFE-4AC2-9D75-A8312F47352F}" type="presParOf" srcId="{91346679-ED1B-42B1-82B5-25345B80C258}" destId="{DA13B4C1-B16C-4B5F-BC0A-18B87DB51FE7}" srcOrd="10" destOrd="0" presId="urn:microsoft.com/office/officeart/2005/8/layout/cycle8"/>
    <dgm:cxn modelId="{16F4EE04-A594-4A28-8E34-18052404CFE8}" type="presParOf" srcId="{91346679-ED1B-42B1-82B5-25345B80C258}" destId="{138AC286-AB72-4DE8-9725-DA3CAB73FE24}" srcOrd="11" destOrd="0" presId="urn:microsoft.com/office/officeart/2005/8/layout/cycle8"/>
    <dgm:cxn modelId="{2D90EC75-095F-4BC4-BFDC-9536A45106B9}" type="presParOf" srcId="{91346679-ED1B-42B1-82B5-25345B80C258}" destId="{C52B887B-BEC5-42E3-976C-E55F0F86B5E2}" srcOrd="12" destOrd="0" presId="urn:microsoft.com/office/officeart/2005/8/layout/cycle8"/>
    <dgm:cxn modelId="{0557D2C2-B5CD-4745-8F96-118209CCCAAF}" type="presParOf" srcId="{91346679-ED1B-42B1-82B5-25345B80C258}" destId="{C2511D60-D656-4B8F-9928-90A0EBED641D}" srcOrd="13" destOrd="0" presId="urn:microsoft.com/office/officeart/2005/8/layout/cycle8"/>
    <dgm:cxn modelId="{5783433F-2E14-4B33-810D-FCAE917752D5}" type="presParOf" srcId="{91346679-ED1B-42B1-82B5-25345B80C258}" destId="{399273ED-87A1-4B18-9A85-50A28CF4570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30C69-8BFE-4A94-8A3F-958843C22229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DAA53017-5517-4FA6-8FF7-EA55A64F443A}">
      <dgm:prSet phldrT="[Text]"/>
      <dgm:spPr/>
      <dgm:t>
        <a:bodyPr/>
        <a:lstStyle/>
        <a:p>
          <a:r>
            <a:rPr lang="en-GB" dirty="0" smtClean="0"/>
            <a:t>SYLW</a:t>
          </a:r>
          <a:endParaRPr lang="en-GB" dirty="0"/>
        </a:p>
      </dgm:t>
    </dgm:pt>
    <dgm:pt modelId="{4E2BF2CC-72CD-455C-85F0-9484D40CDBD3}" type="parTrans" cxnId="{A3041AC5-6550-4693-A456-6819C75ADB78}">
      <dgm:prSet/>
      <dgm:spPr/>
      <dgm:t>
        <a:bodyPr/>
        <a:lstStyle/>
        <a:p>
          <a:endParaRPr lang="en-GB"/>
        </a:p>
      </dgm:t>
    </dgm:pt>
    <dgm:pt modelId="{C2E42E0B-CB2E-4184-8C18-DFEF67BA839B}" type="sibTrans" cxnId="{A3041AC5-6550-4693-A456-6819C75ADB78}">
      <dgm:prSet/>
      <dgm:spPr/>
      <dgm:t>
        <a:bodyPr/>
        <a:lstStyle/>
        <a:p>
          <a:endParaRPr lang="en-GB"/>
        </a:p>
      </dgm:t>
    </dgm:pt>
    <dgm:pt modelId="{43DDB3E9-ADF4-465B-922A-11EA91ED4DC2}">
      <dgm:prSet phldrT="[Text]"/>
      <dgm:spPr/>
      <dgm:t>
        <a:bodyPr/>
        <a:lstStyle/>
        <a:p>
          <a:r>
            <a:rPr lang="en-GB" dirty="0" smtClean="0"/>
            <a:t>DIDDORDEB</a:t>
          </a:r>
          <a:endParaRPr lang="en-GB" dirty="0"/>
        </a:p>
      </dgm:t>
    </dgm:pt>
    <dgm:pt modelId="{936EF8F4-3B5F-437D-8B4B-BE0BA59CBED2}" type="parTrans" cxnId="{C4B4E886-75DB-43A3-B40B-C9F0BBC2BAD0}">
      <dgm:prSet/>
      <dgm:spPr/>
      <dgm:t>
        <a:bodyPr/>
        <a:lstStyle/>
        <a:p>
          <a:endParaRPr lang="en-GB"/>
        </a:p>
      </dgm:t>
    </dgm:pt>
    <dgm:pt modelId="{1B8DCD85-DA75-4439-894D-67B10DAA405B}" type="sibTrans" cxnId="{C4B4E886-75DB-43A3-B40B-C9F0BBC2BAD0}">
      <dgm:prSet/>
      <dgm:spPr/>
      <dgm:t>
        <a:bodyPr/>
        <a:lstStyle/>
        <a:p>
          <a:endParaRPr lang="en-GB"/>
        </a:p>
      </dgm:t>
    </dgm:pt>
    <dgm:pt modelId="{C7102CE7-6E95-4B61-BBEF-3E90E5223859}">
      <dgm:prSet phldrT="[Text]"/>
      <dgm:spPr/>
      <dgm:t>
        <a:bodyPr/>
        <a:lstStyle/>
        <a:p>
          <a:r>
            <a:rPr lang="en-GB" dirty="0" smtClean="0"/>
            <a:t>YMRODDIAD</a:t>
          </a:r>
          <a:endParaRPr lang="en-GB" dirty="0"/>
        </a:p>
      </dgm:t>
    </dgm:pt>
    <dgm:pt modelId="{E6BE77B8-D76B-4E92-939C-67822FA244AE}" type="parTrans" cxnId="{00081457-EFB1-4B20-BDB8-4E9EA486BF36}">
      <dgm:prSet/>
      <dgm:spPr/>
      <dgm:t>
        <a:bodyPr/>
        <a:lstStyle/>
        <a:p>
          <a:endParaRPr lang="en-GB"/>
        </a:p>
      </dgm:t>
    </dgm:pt>
    <dgm:pt modelId="{7773AF79-0D80-42E9-A840-5A23D9B13D20}" type="sibTrans" cxnId="{00081457-EFB1-4B20-BDB8-4E9EA486BF36}">
      <dgm:prSet/>
      <dgm:spPr/>
      <dgm:t>
        <a:bodyPr/>
        <a:lstStyle/>
        <a:p>
          <a:endParaRPr lang="en-GB"/>
        </a:p>
      </dgm:t>
    </dgm:pt>
    <dgm:pt modelId="{9B690001-327F-45B9-BA15-AED8E828E50F}">
      <dgm:prSet phldrT="[Text]"/>
      <dgm:spPr/>
      <dgm:t>
        <a:bodyPr/>
        <a:lstStyle/>
        <a:p>
          <a:r>
            <a:rPr lang="en-GB" dirty="0" smtClean="0"/>
            <a:t>BUDDSODDIAD</a:t>
          </a:r>
          <a:endParaRPr lang="en-GB" dirty="0"/>
        </a:p>
      </dgm:t>
    </dgm:pt>
    <dgm:pt modelId="{ADEFEE5A-4944-4820-B462-A1D6EEFF976C}" type="parTrans" cxnId="{4D4BA4D7-AF5A-4E2E-B63D-5E3BBE402EDE}">
      <dgm:prSet/>
      <dgm:spPr/>
      <dgm:t>
        <a:bodyPr/>
        <a:lstStyle/>
        <a:p>
          <a:endParaRPr lang="en-GB"/>
        </a:p>
      </dgm:t>
    </dgm:pt>
    <dgm:pt modelId="{A7D60429-4FC0-46FD-A005-4B64C5B729E4}" type="sibTrans" cxnId="{4D4BA4D7-AF5A-4E2E-B63D-5E3BBE402EDE}">
      <dgm:prSet/>
      <dgm:spPr/>
      <dgm:t>
        <a:bodyPr/>
        <a:lstStyle/>
        <a:p>
          <a:endParaRPr lang="en-GB"/>
        </a:p>
      </dgm:t>
    </dgm:pt>
    <dgm:pt modelId="{097399AA-FAC6-4CFA-A405-E1EAC6CC057D}">
      <dgm:prSet phldrT="[Text]"/>
      <dgm:spPr/>
      <dgm:t>
        <a:bodyPr/>
        <a:lstStyle/>
        <a:p>
          <a:r>
            <a:rPr lang="en-GB" dirty="0" smtClean="0"/>
            <a:t>OBSESIWN</a:t>
          </a:r>
          <a:endParaRPr lang="en-GB" dirty="0"/>
        </a:p>
      </dgm:t>
    </dgm:pt>
    <dgm:pt modelId="{D6E45C9A-B56D-4C8A-ADF1-A304CC01AAD1}" type="parTrans" cxnId="{107D8F45-A9A4-4674-B728-13C4997A29F0}">
      <dgm:prSet/>
      <dgm:spPr/>
      <dgm:t>
        <a:bodyPr/>
        <a:lstStyle/>
        <a:p>
          <a:endParaRPr lang="en-GB"/>
        </a:p>
      </dgm:t>
    </dgm:pt>
    <dgm:pt modelId="{D96E1704-F275-497C-92F8-4683D7FE027C}" type="sibTrans" cxnId="{107D8F45-A9A4-4674-B728-13C4997A29F0}">
      <dgm:prSet/>
      <dgm:spPr/>
      <dgm:t>
        <a:bodyPr/>
        <a:lstStyle/>
        <a:p>
          <a:endParaRPr lang="en-GB"/>
        </a:p>
      </dgm:t>
    </dgm:pt>
    <dgm:pt modelId="{D659A3D1-5CA7-474F-9F17-9EEB53ECB31F}" type="pres">
      <dgm:prSet presAssocID="{4B530C69-8BFE-4A94-8A3F-958843C222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48195-B48A-46EE-884B-45A570058108}" type="pres">
      <dgm:prSet presAssocID="{4B530C69-8BFE-4A94-8A3F-958843C22229}" presName="cycle" presStyleCnt="0"/>
      <dgm:spPr/>
    </dgm:pt>
    <dgm:pt modelId="{DF8342D9-AA33-4B93-96B0-0FB44F947007}" type="pres">
      <dgm:prSet presAssocID="{DAA53017-5517-4FA6-8FF7-EA55A64F443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F996C-F92B-4BDD-9816-DCFCE1C3C32A}" type="pres">
      <dgm:prSet presAssocID="{C2E42E0B-CB2E-4184-8C18-DFEF67BA839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761D97D-889F-4D5C-8ECC-13DA15F19892}" type="pres">
      <dgm:prSet presAssocID="{43DDB3E9-ADF4-465B-922A-11EA91ED4DC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26B20-D0D1-44BF-AA99-196B94054A11}" type="pres">
      <dgm:prSet presAssocID="{C7102CE7-6E95-4B61-BBEF-3E90E5223859}" presName="nodeFollowingNodes" presStyleLbl="node1" presStyleIdx="2" presStyleCnt="5" custRadScaleRad="104223" custRadScaleInc="-25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80DE1-09CD-4474-95F8-CE79BC8F5714}" type="pres">
      <dgm:prSet presAssocID="{9B690001-327F-45B9-BA15-AED8E828E50F}" presName="nodeFollowingNodes" presStyleLbl="node1" presStyleIdx="3" presStyleCnt="5" custRadScaleRad="96827" custRadScaleInc="29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811D0-BCE3-48D3-B407-F2724985A3C9}" type="pres">
      <dgm:prSet presAssocID="{097399AA-FAC6-4CFA-A405-E1EAC6CC057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3F0EA-2414-4AA9-A104-C15BBE1C5E8D}" type="presOf" srcId="{DAA53017-5517-4FA6-8FF7-EA55A64F443A}" destId="{DF8342D9-AA33-4B93-96B0-0FB44F947007}" srcOrd="0" destOrd="0" presId="urn:microsoft.com/office/officeart/2005/8/layout/cycle3"/>
    <dgm:cxn modelId="{50120889-1F2A-4E85-B6F4-9D95C25C2255}" type="presOf" srcId="{9B690001-327F-45B9-BA15-AED8E828E50F}" destId="{93780DE1-09CD-4474-95F8-CE79BC8F5714}" srcOrd="0" destOrd="0" presId="urn:microsoft.com/office/officeart/2005/8/layout/cycle3"/>
    <dgm:cxn modelId="{F7CEC1D7-50ED-417E-8B3A-F7217E978377}" type="presOf" srcId="{43DDB3E9-ADF4-465B-922A-11EA91ED4DC2}" destId="{0761D97D-889F-4D5C-8ECC-13DA15F19892}" srcOrd="0" destOrd="0" presId="urn:microsoft.com/office/officeart/2005/8/layout/cycle3"/>
    <dgm:cxn modelId="{67F577BA-1A61-47A1-A789-4D4381C6E76D}" type="presOf" srcId="{4B530C69-8BFE-4A94-8A3F-958843C22229}" destId="{D659A3D1-5CA7-474F-9F17-9EEB53ECB31F}" srcOrd="0" destOrd="0" presId="urn:microsoft.com/office/officeart/2005/8/layout/cycle3"/>
    <dgm:cxn modelId="{520C192D-3590-48C6-8170-EDA8853B3E33}" type="presOf" srcId="{C2E42E0B-CB2E-4184-8C18-DFEF67BA839B}" destId="{3F6F996C-F92B-4BDD-9816-DCFCE1C3C32A}" srcOrd="0" destOrd="0" presId="urn:microsoft.com/office/officeart/2005/8/layout/cycle3"/>
    <dgm:cxn modelId="{9B103E78-02EF-4C26-9451-DD93ED18E006}" type="presOf" srcId="{C7102CE7-6E95-4B61-BBEF-3E90E5223859}" destId="{ACA26B20-D0D1-44BF-AA99-196B94054A11}" srcOrd="0" destOrd="0" presId="urn:microsoft.com/office/officeart/2005/8/layout/cycle3"/>
    <dgm:cxn modelId="{A3041AC5-6550-4693-A456-6819C75ADB78}" srcId="{4B530C69-8BFE-4A94-8A3F-958843C22229}" destId="{DAA53017-5517-4FA6-8FF7-EA55A64F443A}" srcOrd="0" destOrd="0" parTransId="{4E2BF2CC-72CD-455C-85F0-9484D40CDBD3}" sibTransId="{C2E42E0B-CB2E-4184-8C18-DFEF67BA839B}"/>
    <dgm:cxn modelId="{E131A238-6DE8-4E5B-97A7-4DFA8234A864}" type="presOf" srcId="{097399AA-FAC6-4CFA-A405-E1EAC6CC057D}" destId="{34C811D0-BCE3-48D3-B407-F2724985A3C9}" srcOrd="0" destOrd="0" presId="urn:microsoft.com/office/officeart/2005/8/layout/cycle3"/>
    <dgm:cxn modelId="{00081457-EFB1-4B20-BDB8-4E9EA486BF36}" srcId="{4B530C69-8BFE-4A94-8A3F-958843C22229}" destId="{C7102CE7-6E95-4B61-BBEF-3E90E5223859}" srcOrd="2" destOrd="0" parTransId="{E6BE77B8-D76B-4E92-939C-67822FA244AE}" sibTransId="{7773AF79-0D80-42E9-A840-5A23D9B13D20}"/>
    <dgm:cxn modelId="{107D8F45-A9A4-4674-B728-13C4997A29F0}" srcId="{4B530C69-8BFE-4A94-8A3F-958843C22229}" destId="{097399AA-FAC6-4CFA-A405-E1EAC6CC057D}" srcOrd="4" destOrd="0" parTransId="{D6E45C9A-B56D-4C8A-ADF1-A304CC01AAD1}" sibTransId="{D96E1704-F275-497C-92F8-4683D7FE027C}"/>
    <dgm:cxn modelId="{4D4BA4D7-AF5A-4E2E-B63D-5E3BBE402EDE}" srcId="{4B530C69-8BFE-4A94-8A3F-958843C22229}" destId="{9B690001-327F-45B9-BA15-AED8E828E50F}" srcOrd="3" destOrd="0" parTransId="{ADEFEE5A-4944-4820-B462-A1D6EEFF976C}" sibTransId="{A7D60429-4FC0-46FD-A005-4B64C5B729E4}"/>
    <dgm:cxn modelId="{C4B4E886-75DB-43A3-B40B-C9F0BBC2BAD0}" srcId="{4B530C69-8BFE-4A94-8A3F-958843C22229}" destId="{43DDB3E9-ADF4-465B-922A-11EA91ED4DC2}" srcOrd="1" destOrd="0" parTransId="{936EF8F4-3B5F-437D-8B4B-BE0BA59CBED2}" sibTransId="{1B8DCD85-DA75-4439-894D-67B10DAA405B}"/>
    <dgm:cxn modelId="{718EC4D4-09D5-4F34-8333-B8809F15FA35}" type="presParOf" srcId="{D659A3D1-5CA7-474F-9F17-9EEB53ECB31F}" destId="{C6748195-B48A-46EE-884B-45A570058108}" srcOrd="0" destOrd="0" presId="urn:microsoft.com/office/officeart/2005/8/layout/cycle3"/>
    <dgm:cxn modelId="{1C7F6CBB-805E-45D8-9A01-7EC368BFA630}" type="presParOf" srcId="{C6748195-B48A-46EE-884B-45A570058108}" destId="{DF8342D9-AA33-4B93-96B0-0FB44F947007}" srcOrd="0" destOrd="0" presId="urn:microsoft.com/office/officeart/2005/8/layout/cycle3"/>
    <dgm:cxn modelId="{27838F01-F04C-4A1A-B866-772B72D35EC9}" type="presParOf" srcId="{C6748195-B48A-46EE-884B-45A570058108}" destId="{3F6F996C-F92B-4BDD-9816-DCFCE1C3C32A}" srcOrd="1" destOrd="0" presId="urn:microsoft.com/office/officeart/2005/8/layout/cycle3"/>
    <dgm:cxn modelId="{76C9123B-8E8B-4E5D-A0BE-A3DD2191E3FF}" type="presParOf" srcId="{C6748195-B48A-46EE-884B-45A570058108}" destId="{0761D97D-889F-4D5C-8ECC-13DA15F19892}" srcOrd="2" destOrd="0" presId="urn:microsoft.com/office/officeart/2005/8/layout/cycle3"/>
    <dgm:cxn modelId="{16CF229D-ABCF-431D-8005-DA0E64F86801}" type="presParOf" srcId="{C6748195-B48A-46EE-884B-45A570058108}" destId="{ACA26B20-D0D1-44BF-AA99-196B94054A11}" srcOrd="3" destOrd="0" presId="urn:microsoft.com/office/officeart/2005/8/layout/cycle3"/>
    <dgm:cxn modelId="{EE2BCEB0-F907-4B8D-AC47-D325BC0B6519}" type="presParOf" srcId="{C6748195-B48A-46EE-884B-45A570058108}" destId="{93780DE1-09CD-4474-95F8-CE79BC8F5714}" srcOrd="4" destOrd="0" presId="urn:microsoft.com/office/officeart/2005/8/layout/cycle3"/>
    <dgm:cxn modelId="{C3A76405-5DDA-4511-A406-22743288DC4B}" type="presParOf" srcId="{C6748195-B48A-46EE-884B-45A570058108}" destId="{34C811D0-BCE3-48D3-B407-F2724985A3C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2196E-3FB4-4C5B-9641-BA6F75878717}">
      <dsp:nvSpPr>
        <dsp:cNvPr id="0" name=""/>
        <dsp:cNvSpPr/>
      </dsp:nvSpPr>
      <dsp:spPr>
        <a:xfrm>
          <a:off x="2129395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3600" b="1" kern="1200" noProof="0" dirty="0" smtClean="0">
              <a:solidFill>
                <a:schemeClr val="tx1"/>
              </a:solidFill>
            </a:rPr>
            <a:t>Lle</a:t>
          </a:r>
          <a:endParaRPr lang="cy-GB" sz="3600" b="1" kern="1200" noProof="0" dirty="0">
            <a:solidFill>
              <a:schemeClr val="tx1"/>
            </a:solidFill>
          </a:endParaRPr>
        </a:p>
      </dsp:txBody>
      <dsp:txXfrm>
        <a:off x="4133039" y="1099809"/>
        <a:ext cx="1357788" cy="1131490"/>
      </dsp:txXfrm>
    </dsp:sp>
    <dsp:sp modelId="{A3452CC4-E583-4D4B-BB75-A1FCA5ABCB55}">
      <dsp:nvSpPr>
        <dsp:cNvPr id="0" name=""/>
        <dsp:cNvSpPr/>
      </dsp:nvSpPr>
      <dsp:spPr>
        <a:xfrm>
          <a:off x="2051096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>
              <a:solidFill>
                <a:schemeClr val="tx1"/>
              </a:solidFill>
            </a:rPr>
            <a:t>Problem</a:t>
          </a:r>
          <a:r>
            <a:rPr lang="en-GB" sz="6600" b="1" kern="1200" dirty="0" smtClean="0">
              <a:solidFill>
                <a:schemeClr val="tx1"/>
              </a:solidFill>
            </a:rPr>
            <a:t>  </a:t>
          </a:r>
          <a:endParaRPr lang="en-GB" sz="6600" b="1" kern="1200" dirty="0">
            <a:solidFill>
              <a:schemeClr val="tx1"/>
            </a:solidFill>
          </a:endParaRPr>
        </a:p>
      </dsp:txBody>
      <dsp:txXfrm>
        <a:off x="2956288" y="2896616"/>
        <a:ext cx="2036683" cy="995711"/>
      </dsp:txXfrm>
    </dsp:sp>
    <dsp:sp modelId="{858E6F73-AF6B-4817-8922-923EAF0129AB}">
      <dsp:nvSpPr>
        <dsp:cNvPr id="0" name=""/>
        <dsp:cNvSpPr/>
      </dsp:nvSpPr>
      <dsp:spPr>
        <a:xfrm>
          <a:off x="1912633" y="294187"/>
          <a:ext cx="3922136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3600" b="1" kern="1200" noProof="0" dirty="0" smtClean="0">
              <a:solidFill>
                <a:schemeClr val="tx1"/>
              </a:solidFill>
            </a:rPr>
            <a:t>Pobl</a:t>
          </a:r>
          <a:endParaRPr lang="cy-GB" sz="3600" b="1" kern="1200" noProof="0" dirty="0">
            <a:solidFill>
              <a:schemeClr val="tx1"/>
            </a:solidFill>
          </a:endParaRPr>
        </a:p>
      </dsp:txBody>
      <dsp:txXfrm>
        <a:off x="2366947" y="1099809"/>
        <a:ext cx="1400762" cy="1131490"/>
      </dsp:txXfrm>
    </dsp:sp>
    <dsp:sp modelId="{C52B887B-BEC5-42E3-976C-E55F0F86B5E2}">
      <dsp:nvSpPr>
        <dsp:cNvPr id="0" name=""/>
        <dsp:cNvSpPr/>
      </dsp:nvSpPr>
      <dsp:spPr>
        <a:xfrm>
          <a:off x="1894359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11D60-D656-4B8F-9928-90A0EBED641D}">
      <dsp:nvSpPr>
        <dsp:cNvPr id="0" name=""/>
        <dsp:cNvSpPr/>
      </dsp:nvSpPr>
      <dsp:spPr>
        <a:xfrm>
          <a:off x="1815746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273ED-87A1-4B18-9A85-50A28CF4570F}">
      <dsp:nvSpPr>
        <dsp:cNvPr id="0" name=""/>
        <dsp:cNvSpPr/>
      </dsp:nvSpPr>
      <dsp:spPr>
        <a:xfrm>
          <a:off x="1736545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F996C-F92B-4BDD-9816-DCFCE1C3C32A}">
      <dsp:nvSpPr>
        <dsp:cNvPr id="0" name=""/>
        <dsp:cNvSpPr/>
      </dsp:nvSpPr>
      <dsp:spPr>
        <a:xfrm>
          <a:off x="1673076" y="-26730"/>
          <a:ext cx="4497684" cy="4497684"/>
        </a:xfrm>
        <a:prstGeom prst="circularArrow">
          <a:avLst>
            <a:gd name="adj1" fmla="val 5544"/>
            <a:gd name="adj2" fmla="val 330680"/>
            <a:gd name="adj3" fmla="val 13775486"/>
            <a:gd name="adj4" fmla="val 1738623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342D9-AA33-4B93-96B0-0FB44F947007}">
      <dsp:nvSpPr>
        <dsp:cNvPr id="0" name=""/>
        <dsp:cNvSpPr/>
      </dsp:nvSpPr>
      <dsp:spPr>
        <a:xfrm>
          <a:off x="2868669" y="1519"/>
          <a:ext cx="2106499" cy="1053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SYLW</a:t>
          </a:r>
          <a:endParaRPr lang="en-GB" sz="2300" kern="1200" dirty="0"/>
        </a:p>
      </dsp:txBody>
      <dsp:txXfrm>
        <a:off x="2920084" y="52934"/>
        <a:ext cx="2003669" cy="950419"/>
      </dsp:txXfrm>
    </dsp:sp>
    <dsp:sp modelId="{0761D97D-889F-4D5C-8ECC-13DA15F19892}">
      <dsp:nvSpPr>
        <dsp:cNvPr id="0" name=""/>
        <dsp:cNvSpPr/>
      </dsp:nvSpPr>
      <dsp:spPr>
        <a:xfrm>
          <a:off x="4692785" y="1326817"/>
          <a:ext cx="2106499" cy="1053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DIDDORDEB</a:t>
          </a:r>
          <a:endParaRPr lang="en-GB" sz="2300" kern="1200" dirty="0"/>
        </a:p>
      </dsp:txBody>
      <dsp:txXfrm>
        <a:off x="4744200" y="1378232"/>
        <a:ext cx="2003669" cy="950419"/>
      </dsp:txXfrm>
    </dsp:sp>
    <dsp:sp modelId="{ACA26B20-D0D1-44BF-AA99-196B94054A11}">
      <dsp:nvSpPr>
        <dsp:cNvPr id="0" name=""/>
        <dsp:cNvSpPr/>
      </dsp:nvSpPr>
      <dsp:spPr>
        <a:xfrm>
          <a:off x="4425014" y="3173993"/>
          <a:ext cx="2106499" cy="1053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YMRODDIAD</a:t>
          </a:r>
          <a:endParaRPr lang="en-GB" sz="2300" kern="1200" dirty="0"/>
        </a:p>
      </dsp:txBody>
      <dsp:txXfrm>
        <a:off x="4476429" y="3225408"/>
        <a:ext cx="2003669" cy="950419"/>
      </dsp:txXfrm>
    </dsp:sp>
    <dsp:sp modelId="{93780DE1-09CD-4474-95F8-CE79BC8F5714}">
      <dsp:nvSpPr>
        <dsp:cNvPr id="0" name=""/>
        <dsp:cNvSpPr/>
      </dsp:nvSpPr>
      <dsp:spPr>
        <a:xfrm>
          <a:off x="1373418" y="3020944"/>
          <a:ext cx="2106499" cy="1053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BUDDSODDIAD</a:t>
          </a:r>
          <a:endParaRPr lang="en-GB" sz="2300" kern="1200" dirty="0"/>
        </a:p>
      </dsp:txBody>
      <dsp:txXfrm>
        <a:off x="1424833" y="3072359"/>
        <a:ext cx="2003669" cy="950419"/>
      </dsp:txXfrm>
    </dsp:sp>
    <dsp:sp modelId="{34C811D0-BCE3-48D3-B407-F2724985A3C9}">
      <dsp:nvSpPr>
        <dsp:cNvPr id="0" name=""/>
        <dsp:cNvSpPr/>
      </dsp:nvSpPr>
      <dsp:spPr>
        <a:xfrm>
          <a:off x="1044553" y="1326817"/>
          <a:ext cx="2106499" cy="1053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OBSESIWN</a:t>
          </a:r>
          <a:endParaRPr lang="en-GB" sz="2300" kern="1200" dirty="0"/>
        </a:p>
      </dsp:txBody>
      <dsp:txXfrm>
        <a:off x="1095968" y="1378232"/>
        <a:ext cx="2003669" cy="950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2"/>
          </a:xfrm>
          <a:prstGeom prst="rect">
            <a:avLst/>
          </a:prstGeom>
        </p:spPr>
        <p:txBody>
          <a:bodyPr vert="horz" lIns="96471" tIns="48236" rIns="96471" bIns="4823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1" tIns="48236" rIns="96471" bIns="48236" rtlCol="0"/>
          <a:lstStyle>
            <a:lvl1pPr algn="r">
              <a:defRPr sz="1300"/>
            </a:lvl1pPr>
          </a:lstStyle>
          <a:p>
            <a:fld id="{B206C862-395A-4481-B08B-2666042B02B5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0142"/>
          </a:xfrm>
          <a:prstGeom prst="rect">
            <a:avLst/>
          </a:prstGeom>
        </p:spPr>
        <p:txBody>
          <a:bodyPr vert="horz" lIns="96471" tIns="48236" rIns="96471" bIns="4823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6471" tIns="48236" rIns="96471" bIns="48236" rtlCol="0" anchor="b"/>
          <a:lstStyle>
            <a:lvl1pPr algn="r">
              <a:defRPr sz="1300"/>
            </a:lvl1pPr>
          </a:lstStyle>
          <a:p>
            <a:fld id="{30B2AB59-60C5-4FFF-8261-5301C1D339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2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2"/>
          </a:xfrm>
          <a:prstGeom prst="rect">
            <a:avLst/>
          </a:prstGeom>
        </p:spPr>
        <p:txBody>
          <a:bodyPr vert="horz" lIns="96471" tIns="48236" rIns="96471" bIns="4823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1" tIns="48236" rIns="96471" bIns="48236" rtlCol="0"/>
          <a:lstStyle>
            <a:lvl1pPr algn="r">
              <a:defRPr sz="1300"/>
            </a:lvl1pPr>
          </a:lstStyle>
          <a:p>
            <a:fld id="{CFCFF404-2FAF-4C67-91E9-EBED478CAA77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49300"/>
            <a:ext cx="5002213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1" tIns="48236" rIns="96471" bIns="4823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6471" tIns="48236" rIns="96471" bIns="482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82119" cy="500142"/>
          </a:xfrm>
          <a:prstGeom prst="rect">
            <a:avLst/>
          </a:prstGeom>
        </p:spPr>
        <p:txBody>
          <a:bodyPr vert="horz" lIns="96471" tIns="48236" rIns="96471" bIns="4823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6471" tIns="48236" rIns="96471" bIns="48236" rtlCol="0" anchor="b"/>
          <a:lstStyle>
            <a:lvl1pPr algn="r">
              <a:defRPr sz="1300"/>
            </a:lvl1pPr>
          </a:lstStyle>
          <a:p>
            <a:fld id="{4787FA56-874E-46A2-9329-BAE081670F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1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9236F-E64B-4DF9-A354-7EFBB1070FA9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939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5388"/>
            <a:ext cx="7772400" cy="1470025"/>
          </a:xfrm>
        </p:spPr>
        <p:txBody>
          <a:bodyPr>
            <a:noAutofit/>
          </a:bodyPr>
          <a:lstStyle>
            <a:lvl1pPr algn="ctr">
              <a:defRPr sz="60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0350"/>
            <a:ext cx="266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2081" y="4938713"/>
            <a:ext cx="24590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dirty="0">
                <a:solidFill>
                  <a:srgbClr val="D3D3D3"/>
                </a:solidFill>
                <a:latin typeface="Arial" charset="0"/>
                <a:cs typeface="Times New Roman" charset="0"/>
              </a:rPr>
              <a:t/>
            </a:r>
            <a:br>
              <a:rPr lang="en-GB" dirty="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  <a:t>Independent Thinking Ltd</a:t>
            </a:r>
            <a:b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  <a:t>Crown Buildings</a:t>
            </a:r>
            <a:b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  <a:t>High Street</a:t>
            </a:r>
            <a:b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1000" dirty="0" err="1">
                <a:solidFill>
                  <a:srgbClr val="D3D3D3"/>
                </a:solidFill>
                <a:latin typeface="Arial" charset="0"/>
                <a:cs typeface="Times New Roman" charset="0"/>
              </a:rPr>
              <a:t>Bancyfelin</a:t>
            </a:r>
            <a: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  <a:t/>
            </a:r>
            <a:b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  <a:t>SA33 5ND</a:t>
            </a:r>
            <a:b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  <a:t>United Kingdom</a:t>
            </a:r>
          </a:p>
          <a:p>
            <a:pPr eaLnBrk="1" hangingPunct="1"/>
            <a:endParaRPr lang="en-GB" sz="1000" dirty="0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eaLnBrk="1" hangingPunct="1"/>
            <a:endParaRPr lang="en-GB" sz="1100" dirty="0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eaLnBrk="1" hangingPunct="1"/>
            <a:endParaRPr lang="en-GB" sz="1100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846263" y="2836069"/>
            <a:ext cx="5451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4800" dirty="0">
                <a:solidFill>
                  <a:srgbClr val="FF0000"/>
                </a:solidFill>
                <a:latin typeface="Arial" charset="0"/>
                <a:cs typeface="Arial" charset="0"/>
              </a:rPr>
              <a:t>ASSOCIATE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3843338"/>
            <a:ext cx="25876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746734" y="4959060"/>
            <a:ext cx="22828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GB" dirty="0">
                <a:solidFill>
                  <a:srgbClr val="D3D3D3"/>
                </a:solidFill>
                <a:latin typeface="Arial" charset="0"/>
                <a:cs typeface="Times New Roman" charset="0"/>
              </a:rPr>
              <a:t/>
            </a:r>
            <a:br>
              <a:rPr lang="en-GB" dirty="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endParaRPr lang="en-GB" sz="1000" dirty="0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algn="r" eaLnBrk="1" hangingPunct="1"/>
            <a:r>
              <a:rPr lang="en-GB" sz="1000" dirty="0" err="1">
                <a:solidFill>
                  <a:srgbClr val="D3D3D3"/>
                </a:solidFill>
                <a:latin typeface="Arial" charset="0"/>
                <a:cs typeface="Times New Roman" charset="0"/>
              </a:rPr>
              <a:t>www.independentthinking.co.uk</a:t>
            </a:r>
            <a:endParaRPr lang="en-GB" sz="1000" dirty="0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algn="r" eaLnBrk="1" hangingPunct="1"/>
            <a:endParaRPr lang="en-GB" sz="1000" dirty="0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algn="r" eaLnBrk="1" hangingPunct="1"/>
            <a:r>
              <a:rPr lang="en-GB" sz="1000" dirty="0" err="1">
                <a:solidFill>
                  <a:srgbClr val="D3D3D3"/>
                </a:solidFill>
                <a:latin typeface="Arial" charset="0"/>
                <a:cs typeface="Times New Roman" charset="0"/>
              </a:rPr>
              <a:t>learn@independentthinking.co.uk</a:t>
            </a:r>
            <a:endParaRPr lang="en-GB" sz="1000" dirty="0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algn="r" eaLnBrk="1" hangingPunct="1"/>
            <a:endParaRPr lang="en-GB" sz="1000" dirty="0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algn="r" eaLnBrk="1" hangingPunct="1"/>
            <a:r>
              <a:rPr lang="en-GB" sz="1000" dirty="0">
                <a:solidFill>
                  <a:srgbClr val="D3D3D3"/>
                </a:solidFill>
                <a:latin typeface="Arial" charset="0"/>
                <a:cs typeface="Times New Roman" charset="0"/>
              </a:rPr>
              <a:t>0844 589 0490 or 0844 665 5495</a:t>
            </a:r>
          </a:p>
          <a:p>
            <a:pPr algn="r" eaLnBrk="1" hangingPunct="1"/>
            <a:endParaRPr lang="en-GB" sz="1100" dirty="0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algn="r" eaLnBrk="1" hangingPunct="1"/>
            <a:endParaRPr lang="en-GB" sz="1100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94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0350"/>
            <a:ext cx="266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1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22488" y="2636838"/>
            <a:ext cx="48990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  <a:t>Independent Thinking Ltd</a:t>
            </a:r>
            <a:b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  <a:t>Crown Buildings</a:t>
            </a:r>
            <a:b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  <a:t>High Street</a:t>
            </a:r>
            <a:b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  <a:t>Bancyfelin</a:t>
            </a:r>
            <a:b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  <a:t>SA33 5ND</a:t>
            </a:r>
            <a:b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</a:br>
            <a: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  <a:t>United Kingdom</a:t>
            </a:r>
          </a:p>
          <a:p>
            <a:pPr eaLnBrk="1" hangingPunct="1"/>
            <a:endParaRPr lang="en-GB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eaLnBrk="1" hangingPunct="1"/>
            <a:endParaRPr lang="en-GB" sz="2000">
              <a:solidFill>
                <a:srgbClr val="FF0000"/>
              </a:solidFill>
              <a:latin typeface="Arial" charset="0"/>
              <a:cs typeface="Times New Roman" charset="0"/>
            </a:endParaRPr>
          </a:p>
          <a:p>
            <a:pPr eaLnBrk="1" hangingPunct="1"/>
            <a:r>
              <a:rPr lang="en-GB" sz="2000">
                <a:solidFill>
                  <a:srgbClr val="FF0000"/>
                </a:solidFill>
                <a:latin typeface="Arial" charset="0"/>
                <a:cs typeface="Times New Roman" charset="0"/>
              </a:rPr>
              <a:t>www.independentthinking.co.uk</a:t>
            </a:r>
          </a:p>
          <a:p>
            <a:pPr eaLnBrk="1" hangingPunct="1"/>
            <a: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  <a:t>your.name@independentthinking.co.uk</a:t>
            </a:r>
          </a:p>
          <a:p>
            <a:pPr eaLnBrk="1" hangingPunct="1"/>
            <a: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  <a:t>Office: 0844 589 0490 or 0844 665 5495</a:t>
            </a:r>
          </a:p>
          <a:p>
            <a:pPr eaLnBrk="1" hangingPunct="1"/>
            <a:r>
              <a:rPr lang="en-GB" sz="2000">
                <a:solidFill>
                  <a:srgbClr val="D3D3D3"/>
                </a:solidFill>
                <a:latin typeface="Arial" charset="0"/>
                <a:cs typeface="Times New Roman" charset="0"/>
              </a:rPr>
              <a:t>Mobile: your mobile number</a:t>
            </a:r>
          </a:p>
          <a:p>
            <a:pPr eaLnBrk="1" hangingPunct="1"/>
            <a:endParaRPr lang="en-GB" sz="2000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eaLnBrk="1" hangingPunct="1"/>
            <a:endParaRPr lang="en-GB" sz="1100">
              <a:solidFill>
                <a:srgbClr val="D3D3D3"/>
              </a:solidFill>
              <a:latin typeface="Arial" charset="0"/>
              <a:cs typeface="Times New Roman" charset="0"/>
            </a:endParaRPr>
          </a:p>
          <a:p>
            <a:pPr eaLnBrk="1" hangingPunct="1"/>
            <a:endParaRPr lang="en-GB" sz="110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33375"/>
            <a:ext cx="44100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0350"/>
            <a:ext cx="266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5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6F3025A0-9665-4CAD-96A7-240F5794F0E8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BC2E16B-4B6C-4871-BBCE-B6A51B6FE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7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4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6F3025A0-9665-4CAD-96A7-240F5794F0E8}" type="datetimeFigureOut">
              <a:rPr lang="en-GB" smtClean="0"/>
              <a:pPr/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4BC2E16B-4B6C-4871-BBCE-B6A51B6FEB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0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FF0000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FF0000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FF000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FF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FF0000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FF0000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FF000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FF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FF0000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FF000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FF000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FF0000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0000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FF0000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FF000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FF000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FF0000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1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0350"/>
            <a:ext cx="266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6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rgbClr val="FF0000"/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rgbClr val="FF0000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FF0000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FF0000"/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0350"/>
            <a:ext cx="266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0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0350"/>
            <a:ext cx="266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00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3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8439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0350"/>
            <a:ext cx="266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7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gif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hyperlink" Target="../../Videos/ALL%20VIDS/Where%20the%20Hell%20is%20Matt-%202012.mp4" TargetMode="External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-25284" y="375375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4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‘Saernïo’r Dychymyg’ yn y Cwricwlwm: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y-GB" altLang="en-US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Ailddarganfod y dosbarth anturus </a:t>
            </a:r>
            <a:endParaRPr lang="cy-GB" altLang="en-US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 rot="10800000">
            <a:off x="6443663" y="4652963"/>
            <a:ext cx="2282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y-GB" altLang="en-US" sz="1800" dirty="0" smtClean="0">
                <a:solidFill>
                  <a:srgbClr val="D3D3D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cy-GB" altLang="en-US" sz="1800" dirty="0" smtClean="0">
                <a:solidFill>
                  <a:srgbClr val="D3D3D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cy-GB" altLang="en-US" sz="1000" dirty="0">
              <a:solidFill>
                <a:srgbClr val="D3D3D3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independentthinkingpress.com/wp-content/uploads/2012/05/o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5254" y="5292794"/>
            <a:ext cx="1181121" cy="118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5176184"/>
            <a:ext cx="7272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b="1" dirty="0" smtClean="0">
                <a:solidFill>
                  <a:schemeClr val="bg1"/>
                </a:solidFill>
              </a:rPr>
              <a:t>@</a:t>
            </a:r>
            <a:r>
              <a:rPr lang="cy-GB" sz="4000" b="1" dirty="0" err="1" smtClean="0">
                <a:solidFill>
                  <a:schemeClr val="bg1"/>
                </a:solidFill>
              </a:rPr>
              <a:t>Hywel_Roberts</a:t>
            </a:r>
            <a:r>
              <a:rPr lang="cy-GB" sz="40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cy-GB" dirty="0" smtClean="0">
                <a:solidFill>
                  <a:schemeClr val="bg1"/>
                </a:solidFill>
              </a:rPr>
              <a:t>	</a:t>
            </a:r>
            <a:endParaRPr lang="cy-GB" sz="3200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1.bp.blogspot.com/_XKtCwwmVqY4/TSLoLQ5HnuI/AAAAAAAAAHY/yeZoBKk-O1M/s1600/Banks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4159527" y="3700901"/>
            <a:ext cx="4152352" cy="301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6" y="3409950"/>
            <a:ext cx="25388" cy="3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5" y="3567112"/>
            <a:ext cx="19050" cy="2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8026012" y="2994132"/>
            <a:ext cx="15953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y-GB" sz="4400" b="1" dirty="0" smtClean="0">
              <a:solidFill>
                <a:srgbClr val="FFFF00"/>
              </a:solidFill>
            </a:endParaRPr>
          </a:p>
          <a:p>
            <a:r>
              <a:rPr lang="cy-GB" sz="4400" b="1" dirty="0" smtClean="0">
                <a:solidFill>
                  <a:srgbClr val="FFFF00"/>
                </a:solidFill>
              </a:rPr>
              <a:t>           </a:t>
            </a:r>
            <a:endParaRPr lang="cy-GB" sz="44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3240" y="4652963"/>
            <a:ext cx="471487" cy="10239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85" y="2682791"/>
            <a:ext cx="5694729" cy="3006816"/>
          </a:xfrm>
          <a:prstGeom prst="rect">
            <a:avLst/>
          </a:prstGeom>
        </p:spPr>
      </p:pic>
      <p:sp>
        <p:nvSpPr>
          <p:cNvPr id="11" name="AutoShape 2" descr="Image result for brookside school brian wal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5630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solidFill>
                  <a:schemeClr val="bg1"/>
                </a:solidFill>
              </a:rPr>
              <a:t>Yr Addysgu</a:t>
            </a:r>
            <a:endParaRPr lang="cy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1525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y-GB" b="1" dirty="0" smtClean="0">
                <a:solidFill>
                  <a:schemeClr val="bg1"/>
                </a:solidFill>
              </a:rPr>
              <a:t>Yn aml, mae’r addysgu wedi’i seilio ar yr hyn mae rhieni, y gymdeithas a’r cyhoedd yn disgwyl iddo fod.  </a:t>
            </a:r>
          </a:p>
          <a:p>
            <a:pPr marL="0" indent="0">
              <a:buNone/>
            </a:pPr>
            <a:endParaRPr lang="cy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y-GB" sz="2800" b="1" dirty="0" smtClean="0">
                <a:solidFill>
                  <a:schemeClr val="bg1"/>
                </a:solidFill>
              </a:rPr>
              <a:t>•	</a:t>
            </a:r>
            <a:r>
              <a:rPr lang="cy-GB" sz="2800" b="1" dirty="0" smtClean="0">
                <a:solidFill>
                  <a:schemeClr val="bg1"/>
                </a:solidFill>
              </a:rPr>
              <a:t>R</a:t>
            </a:r>
            <a:r>
              <a:rPr lang="cy-GB" sz="2800" b="1" dirty="0" smtClean="0">
                <a:solidFill>
                  <a:schemeClr val="bg1"/>
                </a:solidFill>
              </a:rPr>
              <a:t>hoi gwybodaeth</a:t>
            </a:r>
          </a:p>
          <a:p>
            <a:pPr marL="0" indent="0">
              <a:buNone/>
            </a:pPr>
            <a:r>
              <a:rPr lang="cy-GB" sz="2800" b="1" dirty="0" smtClean="0">
                <a:solidFill>
                  <a:schemeClr val="bg1"/>
                </a:solidFill>
              </a:rPr>
              <a:t>•	</a:t>
            </a:r>
            <a:r>
              <a:rPr lang="cy-GB" sz="2800" b="1" dirty="0" smtClean="0">
                <a:solidFill>
                  <a:schemeClr val="bg1"/>
                </a:solidFill>
              </a:rPr>
              <a:t>R</a:t>
            </a:r>
            <a:r>
              <a:rPr lang="cy-GB" sz="2800" b="1" dirty="0" smtClean="0">
                <a:solidFill>
                  <a:schemeClr val="bg1"/>
                </a:solidFill>
              </a:rPr>
              <a:t>hoi cyfarwyddiadau</a:t>
            </a:r>
          </a:p>
          <a:p>
            <a:pPr marL="0" indent="0">
              <a:buNone/>
            </a:pPr>
            <a:r>
              <a:rPr lang="cy-GB" sz="2800" b="1" dirty="0" smtClean="0">
                <a:solidFill>
                  <a:schemeClr val="bg1"/>
                </a:solidFill>
              </a:rPr>
              <a:t>•	</a:t>
            </a:r>
            <a:r>
              <a:rPr lang="cy-GB" sz="2800" b="1" dirty="0">
                <a:solidFill>
                  <a:schemeClr val="bg1"/>
                </a:solidFill>
              </a:rPr>
              <a:t>R</a:t>
            </a:r>
            <a:r>
              <a:rPr lang="cy-GB" sz="2800" b="1" dirty="0" smtClean="0">
                <a:solidFill>
                  <a:schemeClr val="bg1"/>
                </a:solidFill>
              </a:rPr>
              <a:t>hoi aseiniadau </a:t>
            </a:r>
          </a:p>
          <a:p>
            <a:pPr marL="0" indent="0">
              <a:buNone/>
            </a:pPr>
            <a:r>
              <a:rPr lang="cy-GB" sz="2800" b="1" dirty="0" smtClean="0">
                <a:solidFill>
                  <a:schemeClr val="bg1"/>
                </a:solidFill>
              </a:rPr>
              <a:t>•	Cynnal profion</a:t>
            </a:r>
          </a:p>
          <a:p>
            <a:pPr marL="0" indent="0">
              <a:buNone/>
            </a:pPr>
            <a:r>
              <a:rPr lang="cy-GB" sz="2800" b="1" dirty="0" smtClean="0">
                <a:solidFill>
                  <a:schemeClr val="bg1"/>
                </a:solidFill>
              </a:rPr>
              <a:t>•	Rhoi gwaith cartref </a:t>
            </a:r>
          </a:p>
          <a:p>
            <a:pPr marL="0" indent="0">
              <a:buNone/>
            </a:pPr>
            <a:r>
              <a:rPr lang="cy-GB" sz="2800" b="1" dirty="0" smtClean="0">
                <a:solidFill>
                  <a:schemeClr val="bg1"/>
                </a:solidFill>
              </a:rPr>
              <a:t>•	Datrys anghydfod </a:t>
            </a:r>
          </a:p>
          <a:p>
            <a:pPr marL="0" indent="0">
              <a:buNone/>
            </a:pPr>
            <a:r>
              <a:rPr lang="cy-GB" sz="2800" b="1" dirty="0" smtClean="0">
                <a:solidFill>
                  <a:schemeClr val="bg1"/>
                </a:solidFill>
              </a:rPr>
              <a:t>•	Cosbi unrhyw anufudd-dod</a:t>
            </a:r>
          </a:p>
          <a:p>
            <a:pPr marL="0" indent="0">
              <a:buNone/>
            </a:pPr>
            <a:r>
              <a:rPr lang="cy-GB" sz="2800" b="1" dirty="0" smtClean="0">
                <a:solidFill>
                  <a:schemeClr val="bg1"/>
                </a:solidFill>
              </a:rPr>
              <a:t>•	Marcio papurau</a:t>
            </a:r>
          </a:p>
          <a:p>
            <a:pPr marL="0" indent="0">
              <a:buNone/>
            </a:pPr>
            <a:r>
              <a:rPr lang="cy-GB" sz="2800" b="1" dirty="0" smtClean="0">
                <a:solidFill>
                  <a:schemeClr val="bg1"/>
                </a:solidFill>
              </a:rPr>
              <a:t>•	Rhoi graddau</a:t>
            </a:r>
          </a:p>
          <a:p>
            <a:pPr marL="0" indent="0">
              <a:buNone/>
            </a:pPr>
            <a:endParaRPr lang="cy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y-GB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y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ink or sw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5696" y="-99392"/>
            <a:ext cx="7632848" cy="6881192"/>
          </a:xfrm>
        </p:spPr>
        <p:txBody>
          <a:bodyPr/>
          <a:lstStyle/>
          <a:p>
            <a:pPr algn="ctr">
              <a:defRPr/>
            </a:pPr>
            <a:r>
              <a:rPr lang="en-GB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ADDYSGEG TLODI</a:t>
            </a:r>
            <a:endParaRPr lang="en-GB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0" y="188640"/>
            <a:ext cx="4286250" cy="602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0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b="1" dirty="0" smtClean="0">
                <a:solidFill>
                  <a:schemeClr val="bg1"/>
                </a:solidFill>
              </a:rPr>
              <a:t>Cwricwlwm Cynnes: </a:t>
            </a:r>
            <a:br>
              <a:rPr lang="cy-GB" b="1" dirty="0" smtClean="0">
                <a:solidFill>
                  <a:schemeClr val="bg1"/>
                </a:solidFill>
              </a:rPr>
            </a:br>
            <a:r>
              <a:rPr lang="cy-GB" sz="3100" dirty="0">
                <a:solidFill>
                  <a:schemeClr val="bg1"/>
                </a:solidFill>
              </a:rPr>
              <a:t>A</a:t>
            </a:r>
            <a:r>
              <a:rPr lang="cy-GB" sz="3100" dirty="0" smtClean="0">
                <a:solidFill>
                  <a:schemeClr val="bg1"/>
                </a:solidFill>
              </a:rPr>
              <a:t>ddysgeg Gwerth, Ysbryd a Chyfraniad </a:t>
            </a:r>
            <a:endParaRPr lang="cy-GB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y-GB" sz="18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782175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y-GB" dirty="0" smtClean="0">
                <a:solidFill>
                  <a:schemeClr val="bg1"/>
                </a:solidFill>
              </a:rPr>
              <a:t>Creu Cyd-destun</a:t>
            </a:r>
            <a:endParaRPr lang="cy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219415"/>
              </p:ext>
            </p:extLst>
          </p:nvPr>
        </p:nvGraphicFramePr>
        <p:xfrm>
          <a:off x="457200" y="1600200"/>
          <a:ext cx="78438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4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y-GB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y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cy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554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5004048" y="4869160"/>
              <a:ext cx="318196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y-GB" sz="2400" b="1" i="1" dirty="0" smtClean="0"/>
                <a:t>Amddiffyn wrth ddysgu</a:t>
              </a:r>
            </a:p>
            <a:p>
              <a:endParaRPr lang="cy-GB" sz="2400" b="1" i="1" dirty="0" smtClean="0"/>
            </a:p>
            <a:p>
              <a:r>
                <a:rPr lang="cy-GB" sz="2400" b="1" i="1" dirty="0" smtClean="0"/>
                <a:t>Amddiffyn wrth newid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3608" y="1052736"/>
              <a:ext cx="1656184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y-GB" sz="2800" dirty="0" smtClean="0"/>
                <a:t>Cerrig </a:t>
              </a:r>
            </a:p>
            <a:p>
              <a:r>
                <a:rPr lang="cy-GB" sz="2800" dirty="0" smtClean="0"/>
                <a:t>Camu</a:t>
              </a:r>
            </a:p>
            <a:p>
              <a:endParaRPr lang="cy-GB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6592" y="3645024"/>
              <a:ext cx="1315088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y-GB" sz="2000" dirty="0" smtClean="0"/>
                <a:t>Dysgwr mewn dosbarth</a:t>
              </a:r>
            </a:p>
            <a:p>
              <a:endParaRPr lang="cy-GB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4248" y="2226012"/>
              <a:ext cx="1458128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y-GB" sz="2000" dirty="0" smtClean="0"/>
                <a:t>Dysgwr </a:t>
              </a:r>
            </a:p>
            <a:p>
              <a:r>
                <a:rPr lang="cy-GB" sz="2000" dirty="0" smtClean="0"/>
                <a:t>mewn cyd-destun</a:t>
              </a:r>
            </a:p>
            <a:p>
              <a:endParaRPr lang="cy-GB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9683791">
              <a:off x="4874534" y="2746594"/>
              <a:ext cx="179699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y-GB" dirty="0" smtClean="0"/>
                <a:t>afon wyllt</a:t>
              </a:r>
            </a:p>
            <a:p>
              <a:r>
                <a:rPr lang="cy-GB" dirty="0" smtClean="0"/>
                <a:t> </a:t>
              </a:r>
              <a:endParaRPr lang="cy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807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y-GB" dirty="0" smtClean="0">
                <a:solidFill>
                  <a:schemeClr val="bg1"/>
                </a:solidFill>
              </a:rPr>
              <a:t>Continwwm Ymroddiad </a:t>
            </a:r>
            <a:r>
              <a:rPr lang="cy-GB" dirty="0" err="1" smtClean="0">
                <a:solidFill>
                  <a:schemeClr val="bg1"/>
                </a:solidFill>
              </a:rPr>
              <a:t>Heathcote</a:t>
            </a:r>
            <a:endParaRPr lang="cy-GB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665285"/>
              </p:ext>
            </p:extLst>
          </p:nvPr>
        </p:nvGraphicFramePr>
        <p:xfrm>
          <a:off x="457200" y="1600200"/>
          <a:ext cx="78438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 rot="2804067">
            <a:off x="6216967" y="1702871"/>
            <a:ext cx="432048" cy="11196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5" name="TextBox 4"/>
          <p:cNvSpPr txBox="1"/>
          <p:nvPr/>
        </p:nvSpPr>
        <p:spPr>
          <a:xfrm>
            <a:off x="6804249" y="1772816"/>
            <a:ext cx="249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 smtClean="0">
                <a:solidFill>
                  <a:schemeClr val="bg1"/>
                </a:solidFill>
              </a:rPr>
              <a:t>Strategaethau priodol</a:t>
            </a:r>
            <a:endParaRPr lang="cy-GB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55083" y="5540532"/>
            <a:ext cx="648072" cy="608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2375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y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cy-GB" sz="4400" b="1" dirty="0" smtClean="0">
                <a:solidFill>
                  <a:srgbClr val="FFFF00"/>
                </a:solidFill>
                <a:latin typeface="Calibri" pitchFamily="34" charset="0"/>
              </a:rPr>
              <a:t>‘Saernïo’r Dychymyg’ - </a:t>
            </a:r>
            <a:r>
              <a:rPr lang="cy-GB" sz="4400" b="1" dirty="0" smtClean="0">
                <a:solidFill>
                  <a:schemeClr val="bg1"/>
                </a:solidFill>
                <a:latin typeface="Calibri" pitchFamily="34" charset="0"/>
              </a:rPr>
              <a:t>rhoi rhwydd hynt i’ch dychymyg, ac </a:t>
            </a:r>
            <a:r>
              <a:rPr lang="cy-GB" sz="4400" b="1" dirty="0" err="1" smtClean="0">
                <a:solidFill>
                  <a:schemeClr val="bg1"/>
                </a:solidFill>
                <a:latin typeface="Calibri" pitchFamily="34" charset="0"/>
              </a:rPr>
              <a:t>yna’i</a:t>
            </a:r>
            <a:r>
              <a:rPr lang="cy-GB" sz="4400" b="1" dirty="0" smtClean="0">
                <a:solidFill>
                  <a:schemeClr val="bg1"/>
                </a:solidFill>
                <a:latin typeface="Calibri" pitchFamily="34" charset="0"/>
              </a:rPr>
              <a:t> saernïo yn ôl i’r ddaear’.   </a:t>
            </a:r>
            <a:endParaRPr lang="cy-GB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cy-GB" sz="2000" dirty="0" smtClean="0">
                <a:solidFill>
                  <a:schemeClr val="bg1"/>
                </a:solidFill>
                <a:latin typeface="Calibri" pitchFamily="34" charset="0"/>
              </a:rPr>
              <a:t>			</a:t>
            </a:r>
          </a:p>
          <a:p>
            <a:pPr>
              <a:buNone/>
            </a:pPr>
            <a:r>
              <a:rPr lang="cy-GB" sz="2000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The Aluminium </a:t>
            </a:r>
            <a:r>
              <a:rPr lang="cy-GB" sz="2000" dirty="0" err="1" smtClean="0">
                <a:solidFill>
                  <a:schemeClr val="bg1"/>
                </a:solidFill>
                <a:latin typeface="Calibri" pitchFamily="34" charset="0"/>
              </a:rPr>
              <a:t>Company</a:t>
            </a:r>
            <a:r>
              <a:rPr lang="cy-GB" sz="2000" dirty="0" smtClean="0">
                <a:solidFill>
                  <a:schemeClr val="bg1"/>
                </a:solidFill>
                <a:latin typeface="Calibri" pitchFamily="34" charset="0"/>
              </a:rPr>
              <a:t> of America (ALCOA Inc.) c. 1940</a:t>
            </a:r>
          </a:p>
          <a:p>
            <a:pPr>
              <a:buNone/>
            </a:pPr>
            <a:endParaRPr lang="cy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3789040"/>
            <a:ext cx="2276475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0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Bachu</a:t>
            </a:r>
            <a:endParaRPr lang="cy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" y="1664898"/>
            <a:ext cx="9163469" cy="47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solidFill>
                  <a:schemeClr val="bg1"/>
                </a:solidFill>
              </a:rPr>
              <a:t>Gwneud cysylltiadau</a:t>
            </a:r>
            <a:endParaRPr lang="cy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10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819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CYFLWYNO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7181" y="745028"/>
            <a:ext cx="4149080" cy="311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solidFill>
                  <a:srgbClr val="FFFF00"/>
                </a:solidFill>
              </a:rPr>
              <a:t>Addysgeg </a:t>
            </a:r>
            <a:endParaRPr lang="cy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y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91345"/>
            <a:ext cx="7718839" cy="45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solidFill>
                  <a:srgbClr val="FFFF00"/>
                </a:solidFill>
              </a:rPr>
              <a:t>Fi piau hwn</a:t>
            </a:r>
            <a:endParaRPr lang="cy-GB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544070" cy="5171000"/>
          </a:xfrm>
        </p:spPr>
      </p:pic>
    </p:spTree>
    <p:extLst>
      <p:ext uri="{BB962C8B-B14F-4D97-AF65-F5344CB8AC3E}">
        <p14:creationId xmlns:p14="http://schemas.microsoft.com/office/powerpoint/2010/main" val="11897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Digon o ryfeddod</a:t>
            </a:r>
            <a:endParaRPr lang="cy-GB" alt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804988"/>
            <a:ext cx="6437312" cy="4114800"/>
          </a:xfrm>
        </p:spPr>
      </p:pic>
    </p:spTree>
    <p:extLst>
      <p:ext uri="{BB962C8B-B14F-4D97-AF65-F5344CB8AC3E}">
        <p14:creationId xmlns:p14="http://schemas.microsoft.com/office/powerpoint/2010/main" val="30016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solidFill>
                  <a:schemeClr val="bg1"/>
                </a:solidFill>
              </a:rPr>
              <a:t>Persbectif</a:t>
            </a:r>
            <a:endParaRPr lang="cy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7" y="1772816"/>
            <a:ext cx="742582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8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 angen gwneud campau</a:t>
            </a:r>
            <a:endParaRPr lang="cy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980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i="1" dirty="0" smtClean="0">
                <a:solidFill>
                  <a:schemeClr val="bg1"/>
                </a:solidFill>
              </a:rPr>
              <a:t>Byrdwn y neges</a:t>
            </a:r>
            <a:endParaRPr lang="cy-GB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y-GB" dirty="0" smtClean="0">
                <a:solidFill>
                  <a:schemeClr val="bg1"/>
                </a:solidFill>
              </a:rPr>
              <a:t>Nid drwy siarad am y môr y byddech </a:t>
            </a:r>
            <a:r>
              <a:rPr lang="cy-GB" dirty="0" err="1" smtClean="0">
                <a:solidFill>
                  <a:schemeClr val="bg1"/>
                </a:solidFill>
              </a:rPr>
              <a:t>chi’n</a:t>
            </a:r>
            <a:r>
              <a:rPr lang="cy-GB" dirty="0" smtClean="0">
                <a:solidFill>
                  <a:schemeClr val="bg1"/>
                </a:solidFill>
              </a:rPr>
              <a:t> dysgu rhywun i </a:t>
            </a:r>
            <a:r>
              <a:rPr lang="cy-GB" dirty="0" err="1" smtClean="0">
                <a:solidFill>
                  <a:schemeClr val="bg1"/>
                </a:solidFill>
              </a:rPr>
              <a:t>nofio</a:t>
            </a:r>
            <a:r>
              <a:rPr lang="cy-GB" dirty="0" smtClean="0">
                <a:solidFill>
                  <a:schemeClr val="bg1"/>
                </a:solidFill>
              </a:rPr>
              <a:t>. </a:t>
            </a:r>
            <a:endParaRPr lang="cy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91" y="2754313"/>
            <a:ext cx="5715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48" y="-315416"/>
            <a:ext cx="3848175" cy="6853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y-GB" dirty="0" smtClean="0"/>
              <a:t>									</a:t>
            </a:r>
            <a:r>
              <a:rPr lang="cy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Diwrnod y Llyfr – 									ddim y syniad 										gorau. </a:t>
            </a:r>
            <a:endParaRPr lang="cy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3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395536" y="908720"/>
            <a:ext cx="9040564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y-GB" altLang="en-US" sz="36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Diolch.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y-GB" altLang="en-US" sz="3600" i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Cofiwch gysylltu: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cy-GB" altLang="en-US" sz="3600" i="1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y-GB" altLang="en-US" sz="48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@</a:t>
            </a:r>
            <a:r>
              <a:rPr lang="cy-GB" altLang="en-US" sz="4800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Hywel_roberts</a:t>
            </a:r>
            <a:endParaRPr lang="cy-GB" altLang="en-US" sz="4800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cy-GB" altLang="en-US" sz="4000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y-GB" altLang="en-US" sz="40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Hywel@createlearninspire.co.uk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cy-GB" altLang="en-US" sz="2000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cy-GB" altLang="en-US" sz="1100" dirty="0" smtClean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cy-GB" altLang="en-US" sz="1100" dirty="0" smtClean="0">
              <a:latin typeface="Calibri" panose="020F0502020204030204" pitchFamily="34" charset="0"/>
            </a:endParaRPr>
          </a:p>
        </p:txBody>
      </p:sp>
      <p:pic>
        <p:nvPicPr>
          <p:cNvPr id="8806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10" descr="C:\Users\Hywel\AppData\Local\Microsoft\Windows\Temporary Internet Files\Content.Outlook\12YOKE8P\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925" y="5551488"/>
            <a:ext cx="1508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6" descr="http://www.independentthinkingpress.com/wp-content/uploads/2012/05/oops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04" y="5338793"/>
            <a:ext cx="1075202" cy="1075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2" descr="C:\Users\Hywel\AppData\Local\Microsoft\Windows\Temporary Internet Files\Content.Outlook\12YOKE8P\Book Awards winners logo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48" y="4580486"/>
            <a:ext cx="1488914" cy="708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4" y="4591439"/>
            <a:ext cx="2305538" cy="179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4549" y="5206361"/>
            <a:ext cx="920914" cy="101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1329" y="5166456"/>
            <a:ext cx="1008112" cy="112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4416" y="5166456"/>
            <a:ext cx="1105158" cy="110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41" y="260648"/>
            <a:ext cx="4062422" cy="220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DANGOS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7181" y="745028"/>
            <a:ext cx="4149080" cy="311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64288" y="2276872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(Billy)</a:t>
            </a:r>
            <a:endParaRPr lang="en-GB" sz="36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940152" y="2492896"/>
            <a:ext cx="1224136" cy="1071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y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DANGOS</a:t>
            </a:r>
            <a:endParaRPr lang="cy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7181" y="745028"/>
            <a:ext cx="4149080" cy="311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67650" y="2276871"/>
            <a:ext cx="2311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600" dirty="0" smtClean="0">
                <a:solidFill>
                  <a:srgbClr val="FFFF00"/>
                </a:solidFill>
              </a:rPr>
              <a:t>(sail </a:t>
            </a:r>
          </a:p>
          <a:p>
            <a:r>
              <a:rPr lang="cy-GB" sz="3600" dirty="0" smtClean="0">
                <a:solidFill>
                  <a:srgbClr val="FFFF00"/>
                </a:solidFill>
              </a:rPr>
              <a:t>tystiolaeth)</a:t>
            </a:r>
            <a:endParaRPr lang="cy-GB" sz="36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643514" y="2492897"/>
            <a:ext cx="1224136" cy="384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y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y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y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...SUT I </a:t>
            </a:r>
            <a:r>
              <a:rPr lang="cy-GB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‘SAERNÏO’R DYCHYMYG’ </a:t>
            </a:r>
            <a:r>
              <a:rPr lang="cy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 YR YSTAFELL DDOSBARTH</a:t>
            </a:r>
            <a:r>
              <a:rPr lang="cy-GB" dirty="0" smtClean="0"/>
              <a:t/>
            </a:r>
            <a:br>
              <a:rPr lang="cy-GB" dirty="0" smtClean="0"/>
            </a:br>
            <a:endParaRPr lang="cy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7181" y="745028"/>
            <a:ext cx="4149080" cy="311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2918" y="2275493"/>
            <a:ext cx="2311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600" dirty="0" smtClean="0">
                <a:solidFill>
                  <a:srgbClr val="FFFF00"/>
                </a:solidFill>
              </a:rPr>
              <a:t>(sail </a:t>
            </a:r>
          </a:p>
          <a:p>
            <a:r>
              <a:rPr lang="cy-GB" sz="3600" dirty="0" smtClean="0">
                <a:solidFill>
                  <a:srgbClr val="FFFF00"/>
                </a:solidFill>
              </a:rPr>
              <a:t>tystiolaeth)</a:t>
            </a:r>
            <a:endParaRPr lang="cy-GB" sz="36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868144" y="2637059"/>
            <a:ext cx="1224136" cy="384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628800"/>
            <a:ext cx="408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 dirty="0" smtClean="0">
                <a:solidFill>
                  <a:srgbClr val="FFFF00"/>
                </a:solidFill>
              </a:rPr>
              <a:t>(mynd </a:t>
            </a:r>
          </a:p>
          <a:p>
            <a:r>
              <a:rPr lang="cy-GB" sz="3600" dirty="0" smtClean="0">
                <a:solidFill>
                  <a:srgbClr val="FFFF00"/>
                </a:solidFill>
              </a:rPr>
              <a:t>ychydig yn foel)</a:t>
            </a:r>
            <a:endParaRPr lang="cy-GB" sz="36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79154" y="1484785"/>
            <a:ext cx="1784734" cy="648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b="1" dirty="0" smtClean="0">
                <a:solidFill>
                  <a:srgbClr val="FFFF00"/>
                </a:solidFill>
              </a:rPr>
              <a:t>Mae Max </a:t>
            </a:r>
            <a:r>
              <a:rPr lang="cy-GB" b="1" dirty="0" err="1" smtClean="0">
                <a:solidFill>
                  <a:srgbClr val="FFFF00"/>
                </a:solidFill>
              </a:rPr>
              <a:t>wrthi’n</a:t>
            </a:r>
            <a:r>
              <a:rPr lang="cy-GB" b="1" dirty="0" smtClean="0">
                <a:solidFill>
                  <a:srgbClr val="FFFF00"/>
                </a:solidFill>
              </a:rPr>
              <a:t> meddwl ……</a:t>
            </a:r>
            <a:endParaRPr lang="cy-GB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y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7173"/>
            <a:ext cx="6984776" cy="465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9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y-GB" dirty="0" smtClean="0">
                <a:solidFill>
                  <a:schemeClr val="bg1"/>
                </a:solidFill>
              </a:rPr>
              <a:t>Os ydym ni am gynnal syrcas, pa fath o bethau sydd angen? </a:t>
            </a:r>
            <a:endParaRPr lang="cy-GB" dirty="0">
              <a:solidFill>
                <a:schemeClr val="bg1"/>
              </a:solidFill>
            </a:endParaRPr>
          </a:p>
        </p:txBody>
      </p:sp>
      <p:sp>
        <p:nvSpPr>
          <p:cNvPr id="9114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y-GB" dirty="0" smtClean="0"/>
          </a:p>
        </p:txBody>
      </p:sp>
    </p:spTree>
    <p:extLst>
      <p:ext uri="{BB962C8B-B14F-4D97-AF65-F5344CB8AC3E}">
        <p14:creationId xmlns:p14="http://schemas.microsoft.com/office/powerpoint/2010/main" val="11459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y-GB" dirty="0" smtClean="0">
                <a:solidFill>
                  <a:schemeClr val="bg1"/>
                </a:solidFill>
              </a:rPr>
              <a:t>Os ydym ni am gynnal syrcas, pa fath o bethau sydd angen? </a:t>
            </a:r>
            <a:endParaRPr lang="cy-GB" dirty="0">
              <a:solidFill>
                <a:schemeClr val="bg1"/>
              </a:solidFill>
            </a:endParaRPr>
          </a:p>
        </p:txBody>
      </p:sp>
      <p:sp>
        <p:nvSpPr>
          <p:cNvPr id="9114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y-GB" dirty="0" smtClean="0"/>
          </a:p>
        </p:txBody>
      </p:sp>
      <p:pic>
        <p:nvPicPr>
          <p:cNvPr id="91139" name="Picture 4" descr="greenacre 0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772815"/>
            <a:ext cx="3959225" cy="499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3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b="1" dirty="0" smtClean="0">
                <a:solidFill>
                  <a:srgbClr val="FFFF00"/>
                </a:solidFill>
              </a:rPr>
              <a:t>Pa gwricwlwm ellid</a:t>
            </a:r>
            <a:r>
              <a:rPr lang="cy-GB" b="1" dirty="0" smtClean="0">
                <a:solidFill>
                  <a:srgbClr val="FFFF00"/>
                </a:solidFill>
              </a:rPr>
              <a:t> rhoi </a:t>
            </a:r>
            <a:br>
              <a:rPr lang="cy-GB" b="1" dirty="0" smtClean="0">
                <a:solidFill>
                  <a:srgbClr val="FFFF00"/>
                </a:solidFill>
              </a:rPr>
            </a:br>
            <a:r>
              <a:rPr lang="cy-GB" b="1" dirty="0" smtClean="0">
                <a:solidFill>
                  <a:srgbClr val="FFFF00"/>
                </a:solidFill>
              </a:rPr>
              <a:t>sylw iddo?</a:t>
            </a:r>
            <a:endParaRPr lang="cy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y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00200"/>
            <a:ext cx="4882319" cy="4887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2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tl" id="{F869676D-02E7-4737-9E09-F2A3617CCF94}" vid="{E6AFBEC9-C959-468D-884A-CB15C55C84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itl</Template>
  <TotalTime>22869</TotalTime>
  <Words>196</Words>
  <Application>Microsoft Office PowerPoint</Application>
  <PresentationFormat>On-screen Show (4:3)</PresentationFormat>
  <Paragraphs>79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itl</vt:lpstr>
      <vt:lpstr>PowerPoint Presentation</vt:lpstr>
      <vt:lpstr> CYFLWYNO </vt:lpstr>
      <vt:lpstr>A DANGOS</vt:lpstr>
      <vt:lpstr>A DANGOS</vt:lpstr>
      <vt:lpstr> ...SUT I ‘SAERNÏO’R DYCHYMYG’ YN YR YSTAFELL DDOSBARTH </vt:lpstr>
      <vt:lpstr>Mae Max wrthi’n meddwl ……</vt:lpstr>
      <vt:lpstr>Os ydym ni am gynnal syrcas, pa fath o bethau sydd angen? </vt:lpstr>
      <vt:lpstr>Os ydym ni am gynnal syrcas, pa fath o bethau sydd angen? </vt:lpstr>
      <vt:lpstr>Pa gwricwlwm ellid rhoi  sylw iddo?</vt:lpstr>
      <vt:lpstr>Yr Addysgu</vt:lpstr>
      <vt:lpstr>PowerPoint Presentation</vt:lpstr>
      <vt:lpstr>PowerPoint Presentation</vt:lpstr>
      <vt:lpstr>Cwricwlwm Cynnes:  Addysgeg Gwerth, Ysbryd a Chyfraniad </vt:lpstr>
      <vt:lpstr>Creu Cyd-destun</vt:lpstr>
      <vt:lpstr>PowerPoint Presentation</vt:lpstr>
      <vt:lpstr>Continwwm Ymroddiad Heathcote</vt:lpstr>
      <vt:lpstr>PowerPoint Presentation</vt:lpstr>
      <vt:lpstr>Bachu</vt:lpstr>
      <vt:lpstr>Gwneud cysylltiadau</vt:lpstr>
      <vt:lpstr>Addysgeg </vt:lpstr>
      <vt:lpstr>Fi piau hwn</vt:lpstr>
      <vt:lpstr>Digon o ryfeddod</vt:lpstr>
      <vt:lpstr>Persbectif</vt:lpstr>
      <vt:lpstr>Dim angen gwneud campau</vt:lpstr>
      <vt:lpstr>Byrdwn y neges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Imagineering a curriculum  for all</dc:title>
  <dc:creator>Hywel Roberts</dc:creator>
  <cp:lastModifiedBy>Roberts Meleri Haf (GwE)</cp:lastModifiedBy>
  <cp:revision>465</cp:revision>
  <cp:lastPrinted>2014-11-17T16:48:33Z</cp:lastPrinted>
  <dcterms:created xsi:type="dcterms:W3CDTF">2013-09-01T16:44:08Z</dcterms:created>
  <dcterms:modified xsi:type="dcterms:W3CDTF">2017-02-06T15:24:24Z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dc045e95-fec4-4b4d-a862-5c92f4e8abab</vt:lpwstr>
  </property>
</Properties>
</file>