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5" r:id="rId5"/>
    <p:sldId id="263" r:id="rId6"/>
    <p:sldId id="269" r:id="rId7"/>
    <p:sldId id="268" r:id="rId8"/>
    <p:sldId id="270" r:id="rId9"/>
    <p:sldId id="260" r:id="rId10"/>
    <p:sldId id="257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6C7"/>
    <a:srgbClr val="AA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2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1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7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5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9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95DB-2D98-4996-B684-009236144D12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311-8C99-45E2-A65F-7D4DFE68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8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.com/teaching-resource/thunks-602249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kthetalkuk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260648"/>
            <a:ext cx="1872208" cy="2165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94" name="Picture 2" descr="http://moodle.moelwyn.gwynedd.sch.uk/1.9/file.php/1/certif_pic_b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6624736" cy="2966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63691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Datblygu sgiliau llafar disgyblion yn Saesneg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Developing pupils’ oracy skills in English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6970" r="6268"/>
          <a:stretch/>
        </p:blipFill>
        <p:spPr>
          <a:xfrm rot="5400000">
            <a:off x="1396990" y="1406119"/>
            <a:ext cx="51258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Gwe presentation\977MKQZJ\to use\IMG_01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3464" r="6313" b="2389"/>
          <a:stretch/>
        </p:blipFill>
        <p:spPr bwMode="auto">
          <a:xfrm>
            <a:off x="755576" y="891171"/>
            <a:ext cx="3362037" cy="471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Gwe presentation\977MKQZJ\to use\IMG_01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5141" r="5926" b="2242"/>
          <a:stretch/>
        </p:blipFill>
        <p:spPr bwMode="auto">
          <a:xfrm>
            <a:off x="4799776" y="891171"/>
            <a:ext cx="3528291" cy="4872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 bwMode="auto">
          <a:xfrm>
            <a:off x="611560" y="1001866"/>
            <a:ext cx="7919848" cy="453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5860" y="116632"/>
            <a:ext cx="323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Enghraifft o ‘Wow words wall</a:t>
            </a:r>
            <a:r>
              <a:rPr lang="en-GB" dirty="0" smtClean="0"/>
              <a:t>’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2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92696"/>
            <a:ext cx="66247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Tasgau</a:t>
            </a: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cyfnod</a:t>
            </a: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cofrestru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Ian Gilbert’s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Little Book of </a:t>
            </a:r>
            <a:r>
              <a:rPr lang="en-GB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Thunks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adapted from: TES.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://www.tes.com/teaching-resource/thunks-6022495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02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we presentation\977MKQZJ\to use\IMG_0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2" b="15420"/>
          <a:stretch/>
        </p:blipFill>
        <p:spPr bwMode="auto">
          <a:xfrm>
            <a:off x="1403648" y="692696"/>
            <a:ext cx="6336704" cy="509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336704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Gwe presentation\977MKQZJ\to use\IMG_01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r="7265" b="3703"/>
          <a:stretch/>
        </p:blipFill>
        <p:spPr bwMode="auto">
          <a:xfrm>
            <a:off x="1929764" y="188640"/>
            <a:ext cx="4875345" cy="65504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Gwe presentation\977MKQZJ\to use\IMG_01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" b="3165"/>
          <a:stretch/>
        </p:blipFill>
        <p:spPr bwMode="auto">
          <a:xfrm>
            <a:off x="2010834" y="0"/>
            <a:ext cx="4934912" cy="66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we presentation\977MKQZJ\to use\IMG_0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7085" b="5724"/>
          <a:stretch/>
        </p:blipFill>
        <p:spPr bwMode="auto">
          <a:xfrm>
            <a:off x="2010834" y="304800"/>
            <a:ext cx="4759422" cy="6160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916832"/>
            <a:ext cx="303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://www.talkthetalkuk.org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08991" y="548680"/>
            <a:ext cx="3019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Talk the Talk Workshop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30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Ysgol Y Moelwyn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davies</dc:creator>
  <cp:lastModifiedBy>sharon davies</cp:lastModifiedBy>
  <cp:revision>21</cp:revision>
  <dcterms:created xsi:type="dcterms:W3CDTF">2015-11-05T08:05:32Z</dcterms:created>
  <dcterms:modified xsi:type="dcterms:W3CDTF">2015-11-16T08:37:10Z</dcterms:modified>
</cp:coreProperties>
</file>