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1D8B7-5F0A-4091-9CD5-877FF137C7D2}" type="datetimeFigureOut">
              <a:rPr lang="cy-GB" smtClean="0"/>
              <a:t>05/05/2015</a:t>
            </a:fld>
            <a:endParaRPr lang="cy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y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2AB8D-7E62-44B5-BD59-F52CBD1FF19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8527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457200">
              <a:buNone/>
            </a:pPr>
            <a:fld id="{0492AB8D-7E62-44B5-BD59-F52CBD1FF196}" type="slidenum">
              <a:rPr lang="cy-GB" sz="1200" b="0" i="0">
                <a:latin typeface="Calibri"/>
                <a:ea typeface="+mn-ea"/>
                <a:cs typeface="+mn-cs"/>
              </a:rPr>
              <a:t>1</a:t>
            </a:fld>
            <a:endParaRPr lang="cy-GB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841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457200">
              <a:buNone/>
            </a:pPr>
            <a:r>
              <a:rPr lang="en-US" sz="8000" b="0" i="0">
                <a:solidFill>
                  <a:schemeClr val="tx1"/>
                </a:solidFill>
                <a:effectLst/>
                <a:latin typeface="Corbe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>
              <a:buNone/>
            </a:pPr>
            <a:r>
              <a:rPr lang="en-US" sz="8000" b="0" i="0">
                <a:solidFill>
                  <a:schemeClr val="tx1"/>
                </a:solidFill>
                <a:effectLst/>
                <a:latin typeface="Corbel"/>
                <a:ea typeface="+mn-ea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457200">
              <a:buNone/>
            </a:pPr>
            <a:r>
              <a:rPr lang="en-US" sz="8000" b="0" i="0">
                <a:solidFill>
                  <a:schemeClr val="tx1"/>
                </a:solidFill>
                <a:effectLst/>
                <a:latin typeface="Corbe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>
              <a:buNone/>
            </a:pPr>
            <a:r>
              <a:rPr lang="en-US" sz="8000" b="0" i="0">
                <a:solidFill>
                  <a:schemeClr val="tx1"/>
                </a:solidFill>
                <a:effectLst/>
                <a:latin typeface="Corbel"/>
                <a:ea typeface="+mn-ea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130" y="2688167"/>
            <a:ext cx="8574622" cy="2616199"/>
          </a:xfrm>
        </p:spPr>
        <p:txBody>
          <a:bodyPr/>
          <a:lstStyle/>
          <a:p>
            <a:pPr algn="r" defTabSz="457200">
              <a:spcBef>
                <a:spcPts val="0"/>
              </a:spcBef>
              <a:buNone/>
            </a:pPr>
            <a:r>
              <a:rPr lang="en-GB" sz="6000" b="0" i="0">
                <a:solidFill>
                  <a:schemeClr val="tx1"/>
                </a:solidFill>
                <a:latin typeface="Corbel"/>
                <a:ea typeface="+mj-ea"/>
                <a:cs typeface="+mj-cs"/>
              </a:rPr>
              <a:t>Enterprise and Employability Challenge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y-GB" dirty="0"/>
          </a:p>
        </p:txBody>
      </p:sp>
      <p:pic>
        <p:nvPicPr>
          <p:cNvPr id="4" name="Picture 7" descr="apprentice_l_1[1]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51312" y="365939"/>
            <a:ext cx="4528129" cy="3046196"/>
          </a:xfr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9" t="32224" r="51411" b="35608"/>
          <a:stretch>
            <a:fillRect/>
          </a:stretch>
        </p:blipFill>
        <p:spPr bwMode="auto">
          <a:xfrm>
            <a:off x="6220" y="5517009"/>
            <a:ext cx="2245092" cy="1340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buNone/>
            </a:pPr>
            <a:r>
              <a:rPr lang="en-US" sz="1000" b="0" i="0" smtClean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N 1.1</a:t>
            </a:r>
            <a:endParaRPr lang="en-US" sz="1000" b="0" i="0">
              <a:solidFill>
                <a:schemeClr val="tx1"/>
              </a:solidFill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8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457200">
              <a:spcBef>
                <a:spcPts val="0"/>
              </a:spcBef>
              <a:buNone/>
            </a:pPr>
            <a:r>
              <a:rPr lang="en-GB" sz="4000" b="0" i="0">
                <a:solidFill>
                  <a:schemeClr val="tx1"/>
                </a:solidFill>
                <a:latin typeface="Corbel"/>
                <a:ea typeface="+mj-ea"/>
                <a:cs typeface="+mj-cs"/>
              </a:rPr>
              <a:t>The 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defTabSz="457200">
              <a:lnSpc>
                <a:spcPct val="90000"/>
              </a:lnSpc>
              <a:spcBef>
                <a:spcPts val="576"/>
              </a:spcBef>
              <a:spcAft>
                <a:spcPts val="600"/>
              </a:spcAft>
              <a:buNone/>
            </a:pPr>
            <a:r>
              <a:rPr lang="en-GB" sz="24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Create branding and marketing for a new product by</a:t>
            </a:r>
          </a:p>
          <a:p>
            <a:pPr marL="740664" lvl="1" indent="-283464" algn="l" defTabSz="457200">
              <a:lnSpc>
                <a:spcPct val="90000"/>
              </a:lnSpc>
              <a:spcBef>
                <a:spcPts val="48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0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Creating a name </a:t>
            </a:r>
          </a:p>
          <a:p>
            <a:pPr marL="740664" lvl="1" indent="-283464" algn="l" defTabSz="457200">
              <a:lnSpc>
                <a:spcPct val="90000"/>
              </a:lnSpc>
              <a:spcBef>
                <a:spcPts val="48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0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Slogan</a:t>
            </a:r>
          </a:p>
          <a:p>
            <a:pPr marL="740664" lvl="1" indent="-283464" algn="l" defTabSz="457200">
              <a:lnSpc>
                <a:spcPct val="90000"/>
              </a:lnSpc>
              <a:spcBef>
                <a:spcPts val="48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0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Marketing</a:t>
            </a:r>
          </a:p>
          <a:p>
            <a:pPr marL="283464" indent="-283464" algn="l" defTabSz="457200">
              <a:spcBef>
                <a:spcPts val="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911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457200">
              <a:spcBef>
                <a:spcPts val="0"/>
              </a:spcBef>
              <a:buNone/>
            </a:pPr>
            <a:r>
              <a:rPr lang="en-GB" sz="4000" b="0" i="0">
                <a:solidFill>
                  <a:schemeClr val="tx1"/>
                </a:solidFill>
                <a:latin typeface="Corbel"/>
                <a:ea typeface="+mj-ea"/>
                <a:cs typeface="+mj-cs"/>
              </a:rPr>
              <a:t>Your task will be..........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3464" indent="-283464" algn="l" defTabSz="457200">
              <a:spcBef>
                <a:spcPts val="576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400" b="0" i="0" dirty="0" smtClean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Create </a:t>
            </a: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a name and slogan for the product</a:t>
            </a:r>
          </a:p>
          <a:p>
            <a:pPr marL="283464" indent="-283464" algn="l" defTabSz="457200">
              <a:spcBef>
                <a:spcPts val="576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Create a character to represent the product</a:t>
            </a:r>
          </a:p>
          <a:p>
            <a:pPr marL="283464" indent="-283464" algn="l" defTabSz="457200">
              <a:spcBef>
                <a:spcPts val="576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Create the packaging (Box, cover </a:t>
            </a:r>
            <a:r>
              <a:rPr lang="en-GB" sz="2400" b="0" i="0" dirty="0" err="1">
                <a:solidFill>
                  <a:schemeClr val="tx1"/>
                </a:solidFill>
                <a:latin typeface="Corbel"/>
                <a:ea typeface="+mn-ea"/>
                <a:cs typeface="+mn-cs"/>
              </a:rPr>
              <a:t>etc</a:t>
            </a: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)</a:t>
            </a:r>
          </a:p>
          <a:p>
            <a:pPr marL="283464" indent="-283464" algn="l" defTabSz="457200">
              <a:spcBef>
                <a:spcPts val="576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Marketing material</a:t>
            </a:r>
          </a:p>
          <a:p>
            <a:pPr marL="283464" indent="-283464" algn="l" defTabSz="457200">
              <a:spcBef>
                <a:spcPts val="576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GB" sz="2400" b="0" i="0" dirty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Presentation for prospective customers</a:t>
            </a:r>
          </a:p>
        </p:txBody>
      </p:sp>
    </p:spTree>
    <p:extLst>
      <p:ext uri="{BB962C8B-B14F-4D97-AF65-F5344CB8AC3E}">
        <p14:creationId xmlns:p14="http://schemas.microsoft.com/office/powerpoint/2010/main" val="32405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457200">
              <a:spcBef>
                <a:spcPts val="0"/>
              </a:spcBef>
              <a:buNone/>
            </a:pPr>
            <a:r>
              <a:rPr lang="en-GB" sz="4000" b="0" i="0">
                <a:solidFill>
                  <a:schemeClr val="tx1"/>
                </a:solidFill>
                <a:latin typeface="Corbel"/>
                <a:ea typeface="+mj-ea"/>
                <a:cs typeface="+mj-cs"/>
              </a:rPr>
              <a:t>You have 1 hour…….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8196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20</TotalTime>
  <Words>63</Words>
  <Application>Microsoft Office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Corbel</vt:lpstr>
      <vt:lpstr>Parallax</vt:lpstr>
      <vt:lpstr>Enterprise and Employability Challenge</vt:lpstr>
      <vt:lpstr>The Aim</vt:lpstr>
      <vt:lpstr>Your task will be..........</vt:lpstr>
      <vt:lpstr>You have 1 hour…….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 Menter a Chyflogadwyedd</dc:title>
  <dc:creator>TimData</dc:creator>
  <cp:lastModifiedBy>TimData</cp:lastModifiedBy>
  <cp:revision>7</cp:revision>
  <dcterms:created xsi:type="dcterms:W3CDTF">2015-01-09T17:01:33Z</dcterms:created>
  <dcterms:modified xsi:type="dcterms:W3CDTF">2015-05-05T18:35:03Z</dcterms:modified>
</cp:coreProperties>
</file>