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47E12-573B-4A84-8A9B-9BE9CFD8488D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3DA7-5CFC-4B00-ADB6-B313682618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9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3DA7-5CFC-4B00-ADB6-B3136826187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3DA7-5CFC-4B00-ADB6-B3136826187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3DA7-5CFC-4B00-ADB6-B3136826187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3DA7-5CFC-4B00-ADB6-B3136826187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3DA7-5CFC-4B00-ADB6-B3136826187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3DA7-5CFC-4B00-ADB6-B3136826187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3DA7-5CFC-4B00-ADB6-B3136826187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122F-C73F-4479-B3E7-2F4D4B6F305B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7A81-5E1C-46FE-9541-4FFD03318335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702-9F9E-414C-89D2-B4E7F1ECEBAB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78A1-AC63-4F04-BD6A-BEA48617BB88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C554-FA3D-4B04-903E-73B15C4F2629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6FBF-FA02-43B7-BB47-B815184EA076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B1E3-818D-4270-B51A-B1E88B8893DC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79EA-2057-42D4-9E09-D23F8E78C0C2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BD93-6425-4B4D-804A-653121B000EA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18BF-7988-4D98-9500-E0D15BE450EC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034-7102-4468-995D-0123970EC186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68E8-ECE7-49E6-B848-DC669237D487}" type="datetime1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CENEDLAETHOL/CYMUNEDOL/10.1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1800" y="2636912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2800" b="1" i="0">
                <a:latin typeface="Calibri"/>
                <a:ea typeface="+mn-ea"/>
                <a:cs typeface="+mn-cs"/>
              </a:rPr>
              <a:t>READING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1124744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Leader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6372200" y="1268760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Personnel officer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516216" y="458112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Resources officer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552" y="4509120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Adminstrative officer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67744" y="1628800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796136" y="1772816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83768" y="3573016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357301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1800" y="2852936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2800" b="1" i="0">
                <a:latin typeface="Calibri"/>
                <a:ea typeface="+mn-ea"/>
                <a:cs typeface="+mn-cs"/>
              </a:rPr>
              <a:t>READING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1340768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Leader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6228184" y="1412776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Personnel officer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300192" y="4797152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Resources officer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552" y="4725144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Adminstrative officer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67744" y="1844824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83768" y="378904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3789040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260648"/>
            <a:ext cx="3744416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Job sharing.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Co-ordination with Head of Welsh.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9584" y="260648"/>
            <a:ext cx="3744416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Identify pupils.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Keep a register of pupils and buddies.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589240"/>
            <a:ext cx="449999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Keep a record of pupils' targets.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Keep a record of books read.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Keep a record of pupils' reading progress.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4048" y="5589240"/>
            <a:ext cx="413995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Organise rooms.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Organise books for the pupils in advance.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Consider health and safety factors.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1331640" y="508518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7308304" y="515719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>
            <a:off x="1259632" y="980728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>
            <a:off x="6948264" y="1052736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796136" y="1844824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88640"/>
            <a:ext cx="60486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smtClean="0">
                <a:ea typeface="Times New Roman"/>
                <a:cs typeface="Times New Roman"/>
              </a:rPr>
              <a:t>TEAMWORK </a:t>
            </a:r>
            <a:r>
              <a:rPr lang="en-GB" sz="2200" b="0" i="0" u="none" strike="noStrike" cap="none" baseline="0" smtClean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  <a:t>SKILLS ACTIVITY</a:t>
            </a:r>
            <a:endParaRPr lang="en-GB" sz="2200" b="0" i="0" u="none" strike="noStrike" cap="none">
              <a:solidFill>
                <a:schemeClr val="tx1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● On the following page is a chart showing the characteristics that could make a good leader.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 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They can be used in different ways.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 </a:t>
            </a:r>
          </a:p>
          <a:p>
            <a:pPr algn="l" defTabSz="914400">
              <a:buNone/>
            </a:pPr>
            <a:r>
              <a:rPr lang="en-GB" sz="1800" b="1" i="0" u="sng">
                <a:latin typeface="Calibri"/>
                <a:ea typeface="+mn-ea"/>
                <a:cs typeface="+mn-cs"/>
              </a:rPr>
              <a:t>Activity 1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Cut the table and distribute the cards to the students.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In silence, the students need to arrange themselves alphabetically.</a:t>
            </a:r>
          </a:p>
          <a:p>
            <a:pPr algn="l" defTabSz="914400">
              <a:buFontTx/>
              <a:buChar char="-"/>
            </a:pPr>
            <a:endParaRPr lang="en-US" dirty="0" smtClean="0"/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At the end of the task the teacher can assess with the students how the task was done - what were the challenges, did someone lead etc.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 It can be useful to do the task more than once – seeing whether teamwork and leadership skills have improved.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n-GB" sz="1800" b="1" i="0" u="sng">
                <a:latin typeface="Calibri"/>
                <a:ea typeface="+mn-ea"/>
                <a:cs typeface="+mn-cs"/>
              </a:rPr>
              <a:t>Activity 2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 Cut the cards and allow the students to work in groups.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 The students can 'rank' the skills in order of importance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 Discuss how useful the skills are.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 Join the skills together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- Choose the top 10 skills.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Look at the reading plan handout with 4 roles. Choose the 2 most suitable cards for each role within the reading plan group.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This should lead to a constructive discussion on strengths, weaknesses and skills.</a:t>
            </a:r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 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Aggressive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Works well with others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Decisive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Vision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‘Bossy’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Can be relied on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Threatening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Sense of humour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Confidence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Responsible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Brave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Reliable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Creative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Realistic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Loyal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Productive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Autocratic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Ready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Empathy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Positive example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Enthusiastic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Patient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Fair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Passionate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Powerful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Organised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Good communicator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Open mind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Height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Motivator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Honesty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Senior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Influential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Lead by example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Inspirational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Intelligent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404664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baseline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  <a:t>This is a starting point for ideas.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3340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Role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Skill 1 for the role.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Skill 2 for the role.</a:t>
                      </a:r>
                    </a:p>
                    <a:p>
                      <a:pPr marL="0" algn="l" defTabSz="914400">
                        <a:buNone/>
                      </a:pPr>
                      <a:endParaRPr lang="en-US" dirty="0" smtClean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Personnel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0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Works well with others.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0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Patient.</a:t>
                      </a:r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Adminstrative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Resources </a:t>
                      </a:r>
                      <a:r>
                        <a:rPr lang="en-GB" sz="1800" b="1" i="0" baseline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1949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Role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Skill 1 for the role.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+mn-cs"/>
                        </a:rPr>
                        <a:t>Skill 2 for the role.</a:t>
                      </a:r>
                    </a:p>
                    <a:p>
                      <a:pPr marL="0" algn="l" defTabSz="914400">
                        <a:buNone/>
                      </a:pPr>
                      <a:endParaRPr lang="en-US" dirty="0" smtClean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Personnel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Adminstrative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Resources </a:t>
                      </a:r>
                      <a:r>
                        <a:rPr lang="en-GB" sz="1800" b="1" i="0" baseline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306</Words>
  <Application>Microsoft Office PowerPoint</Application>
  <PresentationFormat>On-screen Show (4:3)</PresentationFormat>
  <Paragraphs>140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markwynjones</dc:creator>
  <cp:lastModifiedBy> </cp:lastModifiedBy>
  <cp:revision>9</cp:revision>
  <dcterms:created xsi:type="dcterms:W3CDTF">2015-01-13T10:04:40Z</dcterms:created>
  <dcterms:modified xsi:type="dcterms:W3CDTF">2015-05-03T15:01:33Z</dcterms:modified>
</cp:coreProperties>
</file>