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9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4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5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Aggressive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Works well with others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Decisive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Vision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Can be relied on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Threatening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Sense of humour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Confidence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Brave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Reliable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Creative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Realistic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Loyal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Productive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Autocratic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Ready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Empathy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Positive example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Enthusiastic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Patient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Fair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Passionate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Powerful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Organised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Good communicator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Open mind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Height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Motivator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Honesty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Senior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Influential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Lead by example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Inspirational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ctr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600" b="1" i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Intelligent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>
                <a:latin typeface="Calibri"/>
                <a:ea typeface="Times New Roman"/>
                <a:cs typeface="Times New Roman"/>
              </a:rPr>
              <a:t>This is a starting point for ideas.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NATIONAL/COMMUNITY/10.2</a:t>
            </a:r>
          </a:p>
        </p:txBody>
      </p:sp>
    </p:spTree>
    <p:extLst>
      <p:ext uri="{BB962C8B-B14F-4D97-AF65-F5344CB8AC3E}">
        <p14:creationId xmlns:p14="http://schemas.microsoft.com/office/powerpoint/2010/main" val="26914177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2015-03-07T13:13:51Z</dcterms:created>
  <dcterms:modified xsi:type="dcterms:W3CDTF">2015-05-03T15:02:30Z</dcterms:modified>
</cp:coreProperties>
</file>