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122F-C73F-4479-B3E7-2F4D4B6F305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46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7A81-5E1C-46FE-9541-4FFD0331833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2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702-9F9E-414C-89D2-B4E7F1ECEBA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60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78A1-AC63-4F04-BD6A-BEA48617BB8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0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C554-FA3D-4B04-903E-73B15C4F262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21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FBF-FA02-43B7-BB47-B815184EA07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90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B1E3-818D-4270-B51A-B1E88B8893D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37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879EA-2057-42D4-9E09-D23F8E78C0C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84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BD93-6425-4B4D-804A-653121B000E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02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18BF-7988-4D98-9500-E0D15BE450E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27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034-7102-4468-995D-0123970EC18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D68E8-ECE7-49E6-B848-DC669237D48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7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134412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Role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Skill 1 for the role.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Skill 2 for the role.</a:t>
                      </a:r>
                    </a:p>
                    <a:p>
                      <a:pPr marL="0" algn="l" defTabSz="914400">
                        <a:buNone/>
                      </a:pPr>
                      <a:endParaRPr lang="en-US" dirty="0" smtClean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Leader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Personnel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0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Works well with others.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0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Patient.</a:t>
                      </a:r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Adminstrative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Resources </a:t>
                      </a:r>
                      <a:r>
                        <a:rPr lang="en-GB" sz="1800" b="1" i="0" baseline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NATIONAL/COMMUNITY/10.3</a:t>
            </a:r>
          </a:p>
        </p:txBody>
      </p:sp>
    </p:spTree>
    <p:extLst>
      <p:ext uri="{BB962C8B-B14F-4D97-AF65-F5344CB8AC3E}">
        <p14:creationId xmlns:p14="http://schemas.microsoft.com/office/powerpoint/2010/main" val="9013386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2015-03-07T13:14:50Z</dcterms:created>
  <dcterms:modified xsi:type="dcterms:W3CDTF">2015-05-03T15:03:19Z</dcterms:modified>
</cp:coreProperties>
</file>