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0122F-C73F-4479-B3E7-2F4D4B6F305B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004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37A81-5E1C-46FE-9541-4FFD03318335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2043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2702-9F9E-414C-89D2-B4E7F1ECEBAB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077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78A1-AC63-4F04-BD6A-BEA48617BB88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556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5C554-FA3D-4B04-903E-73B15C4F2629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259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B6FBF-FA02-43B7-BB47-B815184EA07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495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6B1E3-818D-4270-B51A-B1E88B8893D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035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879EA-2057-42D4-9E09-D23F8E78C0C2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245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5BD93-6425-4B4D-804A-653121B000EA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206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F18BF-7988-4D98-9500-E0D15BE450EC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23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B034-7102-4468-995D-0123970EC186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2046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D68E8-ECE7-49E6-B848-DC669237D487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>
                <a:solidFill>
                  <a:prstClr val="black">
                    <a:tint val="75000"/>
                  </a:prstClr>
                </a:solidFill>
              </a:rPr>
              <a:t>CENEDLAETHOL/CYMUNEDOL/10.1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45C77-CBA4-455E-B9A9-3864580BFB37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03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445233"/>
              </p:ext>
            </p:extLst>
          </p:nvPr>
        </p:nvGraphicFramePr>
        <p:xfrm>
          <a:off x="539552" y="1124744"/>
          <a:ext cx="8064896" cy="380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/>
                <a:gridCol w="2917889"/>
                <a:gridCol w="2698735"/>
              </a:tblGrid>
              <a:tr h="432048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Role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Skill 1 for the role.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800" b="1" i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Skill 2 for the role.</a:t>
                      </a:r>
                    </a:p>
                    <a:p>
                      <a:pPr marL="0" algn="l" defTabSz="914400">
                        <a:buNone/>
                      </a:pPr>
                      <a:endParaRPr lang="en-US" dirty="0" smtClean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Leader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Personnel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Adminstrative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2260">
                <a:tc>
                  <a:txBody>
                    <a:bodyPr/>
                    <a:lstStyle/>
                    <a:p>
                      <a:pPr marL="0" algn="l" defTabSz="914400">
                        <a:buNone/>
                      </a:pPr>
                      <a:r>
                        <a:rPr lang="en-GB" sz="1800" b="1" i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Resources </a:t>
                      </a:r>
                      <a:r>
                        <a:rPr lang="en-GB" sz="1800" b="1" i="0" baseline="0">
                          <a:solidFill>
                            <a:schemeClr val="tx1"/>
                          </a:solidFill>
                          <a:latin typeface="Calibri"/>
                          <a:ea typeface="+mn-ea"/>
                          <a:cs typeface="+mn-cs"/>
                        </a:rPr>
                        <a:t>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defTabSz="914400">
              <a:buNone/>
            </a:pPr>
            <a:r>
              <a:rPr lang="en-GB" sz="1200" b="0" i="0">
                <a:solidFill>
                  <a:schemeClr val="tx1">
                    <a:tint val="75000"/>
                  </a:schemeClr>
                </a:solidFill>
                <a:latin typeface="Calibri"/>
                <a:ea typeface="+mn-ea"/>
                <a:cs typeface="+mn-cs"/>
              </a:rPr>
              <a:t>NATIONAL/COMMUNITY/10.4</a:t>
            </a:r>
          </a:p>
        </p:txBody>
      </p:sp>
    </p:spTree>
    <p:extLst>
      <p:ext uri="{BB962C8B-B14F-4D97-AF65-F5344CB8AC3E}">
        <p14:creationId xmlns:p14="http://schemas.microsoft.com/office/powerpoint/2010/main" val="34011728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1</cp:revision>
  <dcterms:created xsi:type="dcterms:W3CDTF">2015-03-07T13:15:11Z</dcterms:created>
  <dcterms:modified xsi:type="dcterms:W3CDTF">2015-05-03T15:04:00Z</dcterms:modified>
</cp:coreProperties>
</file>