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B0BFE-CF6C-4B94-9C55-694F45FF2A76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2FA7D3-26BC-436F-A65A-D658D0D799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500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FA7D3-26BC-436F-A65A-D658D0D79957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eitl y Sle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Isdeit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y-GB" smtClean="0"/>
              <a:t>Cliciwch i olygu arddull is-deitl y Meistr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790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itl a Thestun Fertig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ar i fyny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193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itl Fertigol a Thes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Fertigo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ar i fyny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997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itl a Chynnw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53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ennyn Ad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964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au Gynnw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Cynnwys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641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ymhariae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4" name="Dalfan Cynnwys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5" name="Dalfan Testun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6" name="Dalfan Cynnwys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7" name="Dalfan Dyddiad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Dalfan Troedyn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alfan Rhif y Sleid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991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eitl yn Un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Dyddiad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lfan Troedyn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Rhif y Sleid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52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Gwa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yddiad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Dalfan Troedyn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517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ynnwys gyda Phennaw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Testun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733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Llun gyda Phennaw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Llu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y-GB"/>
          </a:p>
        </p:txBody>
      </p:sp>
      <p:sp>
        <p:nvSpPr>
          <p:cNvPr id="4" name="Dalfan Testun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603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0000">
              <a:schemeClr val="accent1">
                <a:lumMod val="40000"/>
                <a:lumOff val="60000"/>
              </a:schemeClr>
            </a:gs>
            <a:gs pos="46000">
              <a:schemeClr val="tx2">
                <a:lumMod val="40000"/>
                <a:lumOff val="60000"/>
              </a:schemeClr>
            </a:gs>
            <a:gs pos="77000">
              <a:srgbClr val="CDDBED"/>
            </a:gs>
            <a:gs pos="96000">
              <a:schemeClr val="tx2">
                <a:lumMod val="40000"/>
                <a:lumOff val="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Teit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688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y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1052736"/>
            <a:ext cx="8352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●My goal is to improve the standard of a year 7 pupil’s reading by holding morning reading sessions with the pupil for a whole term.  </a:t>
            </a:r>
          </a:p>
          <a:p>
            <a:pPr algn="l" defTabSz="914400">
              <a:buNone/>
            </a:pPr>
            <a:endParaRPr lang="en-US" dirty="0" smtClean="0"/>
          </a:p>
          <a:p>
            <a:pPr algn="l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I will achieve this goal by:</a:t>
            </a:r>
          </a:p>
          <a:p>
            <a:pPr algn="l" defTabSz="914400">
              <a:buFontTx/>
              <a:buChar char="-"/>
            </a:pPr>
            <a:r>
              <a:rPr lang="en-GB" sz="1800" b="0" i="0">
                <a:latin typeface="Calibri"/>
                <a:ea typeface="+mn-ea"/>
                <a:cs typeface="+mn-cs"/>
              </a:rPr>
              <a:t>Ensuring I am present and on time for each reading session.</a:t>
            </a:r>
          </a:p>
          <a:p>
            <a:pPr algn="l" defTabSz="914400">
              <a:buFontTx/>
              <a:buChar char="-"/>
            </a:pPr>
            <a:r>
              <a:rPr lang="en-GB" sz="1800" b="0" i="0" smtClean="0">
                <a:latin typeface="Calibri"/>
                <a:ea typeface="+mn-ea"/>
                <a:cs typeface="+mn-cs"/>
              </a:rPr>
              <a:t>Identifying the </a:t>
            </a:r>
            <a:r>
              <a:rPr lang="en-GB" sz="1800" b="0" i="0">
                <a:latin typeface="Calibri"/>
                <a:ea typeface="+mn-ea"/>
                <a:cs typeface="+mn-cs"/>
              </a:rPr>
              <a:t>pupil’s common errors.</a:t>
            </a:r>
          </a:p>
          <a:p>
            <a:pPr algn="l" defTabSz="914400">
              <a:buFontTx/>
              <a:buChar char="-"/>
            </a:pPr>
            <a:r>
              <a:rPr lang="en-GB" sz="1800" b="0" i="0">
                <a:latin typeface="Calibri"/>
                <a:ea typeface="+mn-ea"/>
                <a:cs typeface="+mn-cs"/>
              </a:rPr>
              <a:t>Choosing suitable books for the pupil to target these errors.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4005064"/>
            <a:ext cx="80648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● Our goal is to send boxes with Christmas presents to children in Romania via ‘T4U’.</a:t>
            </a:r>
          </a:p>
          <a:p>
            <a:pPr algn="l" defTabSz="914400">
              <a:buNone/>
            </a:pPr>
            <a:endParaRPr lang="en-US" dirty="0" smtClean="0"/>
          </a:p>
          <a:p>
            <a:pPr algn="l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We will achieve this goal by:</a:t>
            </a:r>
          </a:p>
          <a:p>
            <a:pPr algn="l" defTabSz="914400">
              <a:buFontTx/>
              <a:buChar char="-"/>
            </a:pPr>
            <a:r>
              <a:rPr lang="en-GB" sz="1800" b="0" i="0">
                <a:latin typeface="Calibri"/>
                <a:ea typeface="+mn-ea"/>
                <a:cs typeface="+mn-cs"/>
              </a:rPr>
              <a:t>Ensuring we work together effectively and complete our individual tasks.</a:t>
            </a:r>
          </a:p>
          <a:p>
            <a:pPr algn="l" defTabSz="914400">
              <a:buFontTx/>
              <a:buChar char="-"/>
            </a:pPr>
            <a:r>
              <a:rPr lang="en-GB" sz="1800" b="0" i="0">
                <a:latin typeface="Calibri"/>
                <a:ea typeface="+mn-ea"/>
                <a:cs typeface="+mn-cs"/>
              </a:rPr>
              <a:t>Raising awareness within the school to ensure everyone knows why we are collecting the Christmas boxes.</a:t>
            </a:r>
          </a:p>
          <a:p>
            <a:pPr algn="l" defTabSz="914400">
              <a:buFontTx/>
              <a:buChar char="-"/>
            </a:pPr>
            <a:r>
              <a:rPr lang="en-GB" sz="1800" b="0" i="0">
                <a:latin typeface="Calibri"/>
                <a:ea typeface="+mn-ea"/>
                <a:cs typeface="+mn-cs"/>
              </a:rPr>
              <a:t>Advertising and encouraging pupils to collect regularly in the weeks leading up to the date when we send the Christmas boxes. </a:t>
            </a:r>
          </a:p>
        </p:txBody>
      </p:sp>
      <p:sp>
        <p:nvSpPr>
          <p:cNvPr id="5" name="Rectangle 4"/>
          <p:cNvSpPr/>
          <p:nvPr/>
        </p:nvSpPr>
        <p:spPr>
          <a:xfrm>
            <a:off x="-42653" y="332656"/>
            <a:ext cx="863435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914400">
              <a:buNone/>
            </a:pPr>
            <a:r>
              <a:rPr lang="en-US" sz="2800" b="1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Here is an example of an individual goal and objectives...</a:t>
            </a:r>
          </a:p>
        </p:txBody>
      </p:sp>
      <p:sp>
        <p:nvSpPr>
          <p:cNvPr id="6" name="Rectangle 5"/>
          <p:cNvSpPr/>
          <p:nvPr/>
        </p:nvSpPr>
        <p:spPr>
          <a:xfrm>
            <a:off x="273332" y="3356992"/>
            <a:ext cx="784291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914400">
              <a:buNone/>
            </a:pPr>
            <a:r>
              <a:rPr lang="en-US" sz="2800" b="1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Here</a:t>
            </a:r>
            <a:r>
              <a:rPr lang="en-US" sz="2800" b="1" i="0">
                <a:latin typeface="Calibri"/>
                <a:ea typeface="+mn-ea"/>
                <a:cs typeface="+mn-cs"/>
              </a:rPr>
              <a:t> </a:t>
            </a:r>
            <a:r>
              <a:rPr lang="en-US" sz="2800" b="1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is an example of a group goal and objectives...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defTabSz="914400">
              <a:buNone/>
            </a:pPr>
            <a:r>
              <a:rPr lang="cy-GB" sz="1200" b="0" i="0">
                <a:solidFill>
                  <a:schemeClr val="tx1">
                    <a:tint val="75000"/>
                  </a:schemeClr>
                </a:solidFill>
                <a:latin typeface="Calibri"/>
                <a:ea typeface="+mn-ea"/>
                <a:cs typeface="+mn-cs"/>
              </a:rPr>
              <a:t>NATIONAL/COMMUNITY/13.1</a:t>
            </a:r>
          </a:p>
        </p:txBody>
      </p:sp>
    </p:spTree>
    <p:extLst>
      <p:ext uri="{BB962C8B-B14F-4D97-AF65-F5344CB8AC3E}">
        <p14:creationId xmlns:p14="http://schemas.microsoft.com/office/powerpoint/2010/main" val="3475552795"/>
      </p:ext>
    </p:extLst>
  </p:cSld>
  <p:clrMapOvr>
    <a:masterClrMapping/>
  </p:clrMapOvr>
</p:sld>
</file>

<file path=ppt/theme/theme1.xml><?xml version="1.0" encoding="utf-8"?>
<a:theme xmlns:a="http://schemas.openxmlformats.org/drawingml/2006/main" name="Them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Thema Office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3</cp:revision>
  <dcterms:created xsi:type="dcterms:W3CDTF">2015-03-07T13:18:32Z</dcterms:created>
  <dcterms:modified xsi:type="dcterms:W3CDTF">2015-05-03T15:17:43Z</dcterms:modified>
</cp:coreProperties>
</file>