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84169-D26C-4D97-975B-4A5F4B3343C1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E5AA0-DEF8-4AC2-98BA-1955C1FEE3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4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AA0-DEF8-4AC2-98BA-1955C1FEE3B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0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3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9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5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4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9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3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8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2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4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21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46000">
              <a:schemeClr val="tx2">
                <a:lumMod val="40000"/>
                <a:lumOff val="60000"/>
              </a:schemeClr>
            </a:gs>
            <a:gs pos="77000">
              <a:srgbClr val="CDDBED"/>
            </a:gs>
            <a:gs pos="96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0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1391662" y="188640"/>
            <a:ext cx="6793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>
              <a:buNone/>
            </a:pPr>
            <a:r>
              <a:rPr lang="cy-GB" sz="5400" b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My goal and objectives</a:t>
            </a:r>
          </a:p>
        </p:txBody>
      </p:sp>
      <p:sp>
        <p:nvSpPr>
          <p:cNvPr id="3" name="Blwch Testun 2"/>
          <p:cNvSpPr txBox="1"/>
          <p:nvPr/>
        </p:nvSpPr>
        <p:spPr>
          <a:xfrm>
            <a:off x="395536" y="155679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cy-GB" sz="1800" b="0" i="0">
                <a:latin typeface="Calibri"/>
                <a:ea typeface="+mn-ea"/>
                <a:cs typeface="+mn-cs"/>
              </a:rPr>
              <a:t>• My goal is .........................</a:t>
            </a: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r>
              <a:rPr lang="cy-GB" sz="1800" b="0" i="0">
                <a:latin typeface="Calibri"/>
                <a:ea typeface="+mn-ea"/>
                <a:cs typeface="+mn-cs"/>
              </a:rPr>
              <a:t>• </a:t>
            </a:r>
            <a:r>
              <a:rPr lang="en-GB" sz="1800" b="0" i="0">
                <a:latin typeface="Calibri"/>
                <a:ea typeface="+mn-ea"/>
                <a:cs typeface="+mn-cs"/>
              </a:rPr>
              <a:t>I will achieve this goal by: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-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-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-</a:t>
            </a: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r>
              <a:rPr lang="cy-GB" sz="1800" b="0" i="0"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cy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NATIONAL/COMMUNITY/13.2</a:t>
            </a:r>
          </a:p>
        </p:txBody>
      </p:sp>
    </p:spTree>
    <p:extLst>
      <p:ext uri="{BB962C8B-B14F-4D97-AF65-F5344CB8AC3E}">
        <p14:creationId xmlns:p14="http://schemas.microsoft.com/office/powerpoint/2010/main" val="1856469381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Thema Office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3</cp:revision>
  <dcterms:created xsi:type="dcterms:W3CDTF">2015-03-07T13:19:17Z</dcterms:created>
  <dcterms:modified xsi:type="dcterms:W3CDTF">2015-05-03T15:16:37Z</dcterms:modified>
</cp:coreProperties>
</file>