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56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684169-D26C-4D97-975B-4A5F4B3343C1}" type="datetimeFigureOut">
              <a:rPr lang="en-GB" smtClean="0"/>
              <a:pPr/>
              <a:t>03/05/2015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CE5AA0-DEF8-4AC2-98BA-1955C1FEE3BA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78424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elwedd Sleid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Dalfan Nodiadau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y-GB"/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CE5AA0-DEF8-4AC2-98BA-1955C1FEE3BA}" type="slidenum">
              <a:rPr lang="en-GB" smtClean="0"/>
              <a:pPr/>
              <a:t>1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eitl y Sle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Isdeit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y-GB" smtClean="0"/>
              <a:t>Cliciwch i olygu arddull is-deitl y Meistr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1501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eitl a Thestun Fertig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3839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itl Fertigol a Thes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Fertigol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ar i fyny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598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eitl a Ch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52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Pennyn Adr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Dyddiad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3948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au Gynnwy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992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ymhariaet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4" name="Dalfan Cynnwys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5" name="Dalfan Testun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6" name="Dalfan Cynnwys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7" name="Dalfan Dyddiad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Dalfan Troedyn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Dalfan Rhif y Sleid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323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eitl yn Uni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Dyddiad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Troedyn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Rhif y Sleid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844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Gwa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Dyddiad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Dalfan Troedyn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Dalfan Rhif y Sleid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91235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ynnwys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Cynnwys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7941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Llun gyda Phennaw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itl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Llu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y-GB"/>
          </a:p>
        </p:txBody>
      </p:sp>
      <p:sp>
        <p:nvSpPr>
          <p:cNvPr id="4" name="Dalfan Testun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y-GB" smtClean="0"/>
              <a:t>Cliciwch i olygu arddulliau'r Meistr testun</a:t>
            </a:r>
          </a:p>
        </p:txBody>
      </p:sp>
      <p:sp>
        <p:nvSpPr>
          <p:cNvPr id="5" name="Dalfan Dyddiad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Troedyn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Dalfan Rhif y Sleid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212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20000">
              <a:schemeClr val="accent1">
                <a:lumMod val="40000"/>
                <a:lumOff val="60000"/>
              </a:schemeClr>
            </a:gs>
            <a:gs pos="46000">
              <a:schemeClr val="tx2">
                <a:lumMod val="40000"/>
                <a:lumOff val="60000"/>
              </a:schemeClr>
            </a:gs>
            <a:gs pos="77000">
              <a:srgbClr val="CDDBED"/>
            </a:gs>
            <a:gs pos="96000">
              <a:schemeClr val="tx2">
                <a:lumMod val="40000"/>
                <a:lumOff val="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lfan Teit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y-GB" smtClean="0"/>
              <a:t>Cliciwch i olygu arddull y Meistr teitl</a:t>
            </a:r>
            <a:endParaRPr lang="cy-GB"/>
          </a:p>
        </p:txBody>
      </p:sp>
      <p:sp>
        <p:nvSpPr>
          <p:cNvPr id="3" name="Dalfan Testun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y-GB" smtClean="0"/>
              <a:t>Cliciwch i olygu arddulliau'r Meistr testun</a:t>
            </a:r>
          </a:p>
          <a:p>
            <a:pPr lvl="1"/>
            <a:r>
              <a:rPr lang="cy-GB" smtClean="0"/>
              <a:t>Ail lefel</a:t>
            </a:r>
          </a:p>
          <a:p>
            <a:pPr lvl="2"/>
            <a:r>
              <a:rPr lang="cy-GB" smtClean="0"/>
              <a:t>Trydydd lefel</a:t>
            </a:r>
          </a:p>
          <a:p>
            <a:pPr lvl="3"/>
            <a:r>
              <a:rPr lang="cy-GB" smtClean="0"/>
              <a:t>Pedwerydd lefel</a:t>
            </a:r>
          </a:p>
          <a:p>
            <a:pPr lvl="4"/>
            <a:r>
              <a:rPr lang="cy-GB" smtClean="0"/>
              <a:t>Pumed lefel</a:t>
            </a:r>
            <a:endParaRPr lang="cy-GB"/>
          </a:p>
        </p:txBody>
      </p:sp>
      <p:sp>
        <p:nvSpPr>
          <p:cNvPr id="4" name="Dalfan Dyddiad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B8C93-3DB6-44DE-80E1-4FCA84620C57}" type="datetimeFigureOut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03/05/2015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Dalfan Troedyn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Dalfan Rhif y Sleid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2CEB4-0C32-4EEB-8512-F6D09617C5E4}" type="slidenum">
              <a:rPr lang="cy-GB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y-GB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5301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y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etryal 1"/>
          <p:cNvSpPr/>
          <p:nvPr/>
        </p:nvSpPr>
        <p:spPr>
          <a:xfrm>
            <a:off x="1391662" y="188640"/>
            <a:ext cx="679352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 defTabSz="914400">
              <a:buNone/>
            </a:pPr>
            <a:r>
              <a:rPr lang="cy-GB" sz="5400" b="1">
                <a:ln w="31550" cmpd="sng">
                  <a:gradFill>
                    <a:gsLst>
                      <a:gs pos="70000">
                        <a:srgbClr val="F79646">
                          <a:shade val="50000"/>
                          <a:satMod val="190000"/>
                        </a:srgbClr>
                      </a:gs>
                      <a:gs pos="0">
                        <a:srgbClr val="F79646">
                          <a:tint val="77000"/>
                          <a:satMod val="180000"/>
                        </a:srgbClr>
                      </a:gs>
                    </a:gsLst>
                    <a:lin ang="5400000"/>
                  </a:gradFill>
                  <a:prstDash val="solid"/>
                </a:ln>
                <a:solidFill>
                  <a:srgbClr val="F79646">
                    <a:tint val="15000"/>
                    <a:satMod val="200000"/>
                  </a:srgb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</a:rPr>
              <a:t>My goal and objectives</a:t>
            </a:r>
          </a:p>
        </p:txBody>
      </p:sp>
      <p:sp>
        <p:nvSpPr>
          <p:cNvPr id="3" name="Blwch Testun 2"/>
          <p:cNvSpPr txBox="1"/>
          <p:nvPr/>
        </p:nvSpPr>
        <p:spPr>
          <a:xfrm>
            <a:off x="395536" y="1556792"/>
            <a:ext cx="813690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defTabSz="914400">
              <a:buNone/>
            </a:pPr>
            <a:r>
              <a:rPr lang="cy-GB" sz="1800" b="0" i="0">
                <a:latin typeface="Calibri"/>
                <a:ea typeface="+mn-ea"/>
                <a:cs typeface="+mn-cs"/>
              </a:rPr>
              <a:t>• My goal is .........................</a:t>
            </a:r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r>
              <a:rPr lang="cy-GB" sz="1800" b="0" i="0">
                <a:latin typeface="Calibri"/>
                <a:ea typeface="+mn-ea"/>
                <a:cs typeface="+mn-cs"/>
              </a:rPr>
              <a:t>• </a:t>
            </a:r>
            <a:r>
              <a:rPr lang="en-GB" sz="1800" b="0" i="0">
                <a:latin typeface="Calibri"/>
                <a:ea typeface="+mn-ea"/>
                <a:cs typeface="+mn-cs"/>
              </a:rPr>
              <a:t>I will achieve this goal by: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-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-</a:t>
            </a:r>
          </a:p>
          <a:p>
            <a:pPr algn="l" defTabSz="914400">
              <a:buNone/>
            </a:pPr>
            <a:r>
              <a:rPr lang="en-GB" sz="1800" b="0" i="0">
                <a:latin typeface="Calibri"/>
                <a:ea typeface="+mn-ea"/>
                <a:cs typeface="+mn-cs"/>
              </a:rPr>
              <a:t>-</a:t>
            </a:r>
          </a:p>
          <a:p>
            <a:pPr algn="l" defTabSz="914400">
              <a:buNone/>
            </a:pPr>
            <a:endParaRPr lang="en-US" dirty="0" smtClean="0"/>
          </a:p>
          <a:p>
            <a:pPr algn="l" defTabSz="914400">
              <a:buNone/>
            </a:pPr>
            <a:r>
              <a:rPr lang="cy-GB" sz="1800" b="0" i="0">
                <a:latin typeface="Calibri"/>
                <a:ea typeface="+mn-ea"/>
                <a:cs typeface="+mn-cs"/>
              </a:rPr>
              <a:t>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 defTabSz="914400">
              <a:buNone/>
            </a:pPr>
            <a:r>
              <a:rPr lang="cy-GB" sz="1200" b="0" i="0">
                <a:solidFill>
                  <a:schemeClr val="tx1">
                    <a:tint val="75000"/>
                  </a:schemeClr>
                </a:solidFill>
                <a:latin typeface="Calibri"/>
                <a:ea typeface="+mn-ea"/>
                <a:cs typeface="+mn-cs"/>
              </a:rPr>
              <a:t>NATIONAL/COMMUNITY/13.2</a:t>
            </a:r>
          </a:p>
        </p:txBody>
      </p:sp>
    </p:spTree>
    <p:extLst>
      <p:ext uri="{BB962C8B-B14F-4D97-AF65-F5344CB8AC3E}">
        <p14:creationId xmlns:p14="http://schemas.microsoft.com/office/powerpoint/2010/main" val="1856469381"/>
      </p:ext>
    </p:extLst>
  </p:cSld>
  <p:clrMapOvr>
    <a:masterClrMapping/>
  </p:clrMapOvr>
</p:sld>
</file>

<file path=ppt/theme/theme1.xml><?xml version="1.0" encoding="utf-8"?>
<a:theme xmlns:a="http://schemas.openxmlformats.org/drawingml/2006/main" name="Thema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23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Thema Office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 </dc:creator>
  <cp:lastModifiedBy> </cp:lastModifiedBy>
  <cp:revision>3</cp:revision>
  <dcterms:created xsi:type="dcterms:W3CDTF">2015-03-07T13:19:17Z</dcterms:created>
  <dcterms:modified xsi:type="dcterms:W3CDTF">2015-05-03T15:16:37Z</dcterms:modified>
</cp:coreProperties>
</file>