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3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91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7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9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1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5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5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3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0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6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0FD1C-C9E7-274A-B259-E5C0DE993996}" type="datetimeFigureOut">
              <a:rPr lang="en-US" smtClean="0"/>
              <a:t>02/02/15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8467-C4E9-5546-81F2-6CF1E981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9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5486400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Comic Sans MS" charset="0"/>
              </a:rPr>
              <a:t>TRAFOD TESTUN</a:t>
            </a:r>
            <a:endParaRPr lang="en-GB" dirty="0">
              <a:latin typeface="Comic Sans MS" charset="0"/>
            </a:endParaRPr>
          </a:p>
        </p:txBody>
      </p:sp>
      <p:sp>
        <p:nvSpPr>
          <p:cNvPr id="11268" name="Rectangle 17"/>
          <p:cNvSpPr>
            <a:spLocks noChangeArrowheads="1"/>
          </p:cNvSpPr>
          <p:nvPr/>
        </p:nvSpPr>
        <p:spPr bwMode="auto">
          <a:xfrm>
            <a:off x="5791200" y="457200"/>
            <a:ext cx="28956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GB" sz="2800">
              <a:latin typeface="Comic Sans MS" charset="0"/>
            </a:endParaRPr>
          </a:p>
        </p:txBody>
      </p:sp>
      <p:sp>
        <p:nvSpPr>
          <p:cNvPr id="11269" name="Line 18"/>
          <p:cNvSpPr>
            <a:spLocks noChangeShapeType="1"/>
          </p:cNvSpPr>
          <p:nvPr/>
        </p:nvSpPr>
        <p:spPr bwMode="auto">
          <a:xfrm>
            <a:off x="1143000" y="21336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19"/>
          <p:cNvSpPr>
            <a:spLocks noChangeShapeType="1"/>
          </p:cNvSpPr>
          <p:nvPr/>
        </p:nvSpPr>
        <p:spPr bwMode="auto">
          <a:xfrm flipH="1">
            <a:off x="7162800" y="23622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Rectangle 20"/>
          <p:cNvSpPr>
            <a:spLocks noChangeArrowheads="1"/>
          </p:cNvSpPr>
          <p:nvPr/>
        </p:nvSpPr>
        <p:spPr bwMode="auto">
          <a:xfrm>
            <a:off x="304800" y="1524000"/>
            <a:ext cx="2514600" cy="609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>
              <a:latin typeface="Comic Sans MS" charset="0"/>
            </a:endParaRPr>
          </a:p>
        </p:txBody>
      </p:sp>
      <p:sp>
        <p:nvSpPr>
          <p:cNvPr id="11272" name="Rectangle 21"/>
          <p:cNvSpPr>
            <a:spLocks noChangeArrowheads="1"/>
          </p:cNvSpPr>
          <p:nvPr/>
        </p:nvSpPr>
        <p:spPr bwMode="auto">
          <a:xfrm>
            <a:off x="7315200" y="1600200"/>
            <a:ext cx="1600200" cy="762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>
              <a:latin typeface="Comic Sans MS" charset="0"/>
            </a:endParaRPr>
          </a:p>
        </p:txBody>
      </p:sp>
      <p:sp>
        <p:nvSpPr>
          <p:cNvPr id="11273" name="Line 22"/>
          <p:cNvSpPr>
            <a:spLocks noChangeShapeType="1"/>
          </p:cNvSpPr>
          <p:nvPr/>
        </p:nvSpPr>
        <p:spPr bwMode="auto">
          <a:xfrm flipV="1">
            <a:off x="2895600" y="5181600"/>
            <a:ext cx="1676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23"/>
          <p:cNvSpPr>
            <a:spLocks noChangeArrowheads="1"/>
          </p:cNvSpPr>
          <p:nvPr/>
        </p:nvSpPr>
        <p:spPr bwMode="auto">
          <a:xfrm>
            <a:off x="990600" y="5029200"/>
            <a:ext cx="2057400" cy="762000"/>
          </a:xfrm>
          <a:prstGeom prst="rect">
            <a:avLst/>
          </a:prstGeom>
          <a:solidFill>
            <a:srgbClr val="2F964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>
              <a:latin typeface="Comic Sans MS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133600"/>
            <a:ext cx="2514600" cy="25062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752600"/>
            <a:ext cx="2667000" cy="21461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4724400" y="3886200"/>
            <a:ext cx="2675920" cy="2667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167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Arial Black"/>
                <a:cs typeface="Arial Black"/>
              </a:rPr>
              <a:t>IAITH AC ARDDULL</a:t>
            </a:r>
            <a:endParaRPr lang="en-US" sz="1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86171" y="18288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Arial Black"/>
                <a:cs typeface="Arial Black"/>
              </a:rPr>
              <a:t>DIWYG</a:t>
            </a:r>
            <a:endParaRPr lang="en-US" sz="1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0" y="51816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Arial Black"/>
                <a:cs typeface="Arial Black"/>
              </a:rPr>
              <a:t>BWRIAD A CHYNULLEIDFA</a:t>
            </a:r>
            <a:endParaRPr lang="en-US" sz="1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329112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TRAFOD TESTUN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TRAFOD TESTUN</dc:title>
  <dc:creator>YDO</dc:creator>
  <cp:lastModifiedBy>YDO</cp:lastModifiedBy>
  <cp:revision>1</cp:revision>
  <dcterms:created xsi:type="dcterms:W3CDTF">2015-02-02T11:13:25Z</dcterms:created>
  <dcterms:modified xsi:type="dcterms:W3CDTF">2015-02-02T11:14:18Z</dcterms:modified>
</cp:coreProperties>
</file>