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0" r:id="rId2"/>
    <p:sldId id="266" r:id="rId3"/>
    <p:sldId id="256" r:id="rId4"/>
    <p:sldId id="261" r:id="rId5"/>
    <p:sldId id="262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3FB"/>
    <a:srgbClr val="B6A5FD"/>
    <a:srgbClr val="72DC7C"/>
    <a:srgbClr val="9D89C5"/>
    <a:srgbClr val="FBB753"/>
    <a:srgbClr val="FBB353"/>
    <a:srgbClr val="FDB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8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93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4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29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8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6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3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9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A3D5-0C58-4C2C-B9C4-0E58CE2A091D}" type="datetimeFigureOut">
              <a:rPr lang="en-GB" smtClean="0"/>
              <a:t>27/08/2015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3B12E3-DF78-4DD1-8BBE-B16E139A8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3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ENTERPRISE &amp; EMPLOYABILITY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ASSESSMENT TASKS:</a:t>
            </a:r>
            <a:endParaRPr lang="en-GB" dirty="0" smtClean="0"/>
          </a:p>
          <a:p>
            <a:r>
              <a:rPr lang="en-GB" dirty="0" smtClean="0"/>
              <a:t>SKILLS AUDIT</a:t>
            </a:r>
          </a:p>
          <a:p>
            <a:r>
              <a:rPr lang="en-GB" dirty="0" smtClean="0"/>
              <a:t>PROPOSAL &amp; PITCH</a:t>
            </a:r>
          </a:p>
          <a:p>
            <a:r>
              <a:rPr lang="en-GB" dirty="0" smtClean="0"/>
              <a:t>CAREER PASSPORT</a:t>
            </a:r>
          </a:p>
          <a:p>
            <a:r>
              <a:rPr lang="en-GB" dirty="0" smtClean="0"/>
              <a:t>PERSONAL REFLECTION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54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3020" t="12239" r="6563" b="75261"/>
          <a:stretch/>
        </p:blipFill>
        <p:spPr>
          <a:xfrm>
            <a:off x="28168" y="423038"/>
            <a:ext cx="2319088" cy="2226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7546" y="-22131"/>
            <a:ext cx="9631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Essential and Employability Skills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300" y="896202"/>
            <a:ext cx="807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These are skills that employers and next stage educators value and which you as learners need for learning, work and life.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362200"/>
            <a:ext cx="38100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734" y="5491966"/>
            <a:ext cx="11240013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During this lesson you will be developing the skill of </a:t>
            </a:r>
            <a:r>
              <a:rPr lang="en-GB" sz="3200" b="1" dirty="0" smtClean="0"/>
              <a:t>Planning and Organisation </a:t>
            </a:r>
            <a:endParaRPr lang="en-GB" sz="32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69719" y="2057400"/>
          <a:ext cx="584438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482"/>
                <a:gridCol w="596899"/>
              </a:tblGrid>
              <a:tr h="403763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ysClr val="windowText" lastClr="000000"/>
                          </a:solidFill>
                        </a:rPr>
                        <a:t>Literacy</a:t>
                      </a:r>
                      <a:r>
                        <a:rPr lang="en-GB" sz="2400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rgbClr val="FF0000"/>
                        </a:solidFill>
                        <a:latin typeface="Wingdings 2" panose="050201020105070707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Numeracy 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Digital Literacy 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ysClr val="windowText" lastClr="000000"/>
                          </a:solidFill>
                        </a:rPr>
                        <a:t>Critical thinking and problem solving</a:t>
                      </a:r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Planning and organisation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Creativity and innovation 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Personal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 effectiveness 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rgbClr val="FF0000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7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62" t="8073" r="37189" b="25521"/>
          <a:stretch/>
        </p:blipFill>
        <p:spPr>
          <a:xfrm>
            <a:off x="2476143" y="0"/>
            <a:ext cx="66159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1447800"/>
            <a:ext cx="4457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133976"/>
            <a:ext cx="7086600" cy="3978275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/>
            </a:r>
            <a:br>
              <a:rPr lang="en-GB" sz="3100" dirty="0"/>
            </a:b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One </a:t>
            </a:r>
            <a:r>
              <a:rPr lang="en-GB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in three shops in Britain's high streets lie </a:t>
            </a: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empty. </a:t>
            </a:r>
            <a:b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serious is the problem in your local High Street? </a:t>
            </a:r>
            <a:b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are the reasons ? </a:t>
            </a:r>
            <a:r>
              <a:rPr lang="en-GB" sz="2700" dirty="0">
                <a:solidFill>
                  <a:schemeClr val="tx1"/>
                </a:solidFill>
              </a:rPr>
              <a:t/>
            </a:r>
            <a:br>
              <a:rPr lang="en-GB" sz="2700" dirty="0">
                <a:solidFill>
                  <a:schemeClr val="tx1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76"/>
            <a:ext cx="4860925" cy="6724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134" y="2876638"/>
            <a:ext cx="5212532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7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219700"/>
            <a:ext cx="8596668" cy="1320800"/>
          </a:xfrm>
        </p:spPr>
        <p:txBody>
          <a:bodyPr/>
          <a:lstStyle/>
          <a:p>
            <a:pPr algn="ctr"/>
            <a:r>
              <a:rPr lang="en-GB" b="1" u="sng" dirty="0" smtClean="0"/>
              <a:t>Video clip here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858538"/>
            <a:ext cx="8596668" cy="999462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Youtube</a:t>
            </a:r>
            <a:r>
              <a:rPr lang="en-GB" dirty="0" smtClean="0"/>
              <a:t> BBC </a:t>
            </a:r>
            <a:r>
              <a:rPr lang="en-GB" dirty="0" err="1" smtClean="0"/>
              <a:t>newsnight</a:t>
            </a:r>
            <a:r>
              <a:rPr lang="en-GB" dirty="0" smtClean="0"/>
              <a:t> 6 Sept 2011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071100" cy="65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2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800" y="198438"/>
            <a:ext cx="7950200" cy="653256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YOUR CHALLENGE!</a:t>
            </a:r>
            <a:b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Brief:</a:t>
            </a:r>
            <a:b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 many towns in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Wales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traditional bustling High Street is currently declining with shops being left vacant. This is a consequence of the recession, on line shopping and the growth of out of town shopping developments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b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 an attempt to regenerate your local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town,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develop a business concept for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pop up shop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on the High Street of your local town.</a:t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Within this challenge you will be developing skills in Digital Literacy, Numeracy, Creativity and Innovation and Personal Effectiveness.</a:t>
            </a:r>
            <a:b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3" y="1346201"/>
            <a:ext cx="415520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8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7404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2869" y="1087821"/>
            <a:ext cx="10310648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your group, decide on a product/business/service for your local town. Remember to use all of the skills &amp; techniques that you have been learning about in your lessons during the past few weeks.</a:t>
            </a:r>
          </a:p>
          <a:p>
            <a:endParaRPr lang="en-GB" dirty="0" smtClean="0"/>
          </a:p>
          <a:p>
            <a:r>
              <a:rPr lang="en-GB" dirty="0" smtClean="0"/>
              <a:t>You will need to keep all of the evidence generated individually and as a group for assessment purposes: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Skills audit &amp; development, using ICT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Generating ideas &amp; SWOT analysis of ideas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Market research &amp; response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Innovative prototype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Evaluation of selection process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Action plan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Time management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Minutes of group meetings &amp; working effectively as </a:t>
            </a:r>
            <a:r>
              <a:rPr lang="en-GB" smtClean="0"/>
              <a:t>a group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Analysis of costings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Using social media to advertise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Creative visual display showing understanding of 5 x P’s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Effective proposal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Effective business pitch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Evaluation of own performance throughout the task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4975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428</TotalTime>
  <Words>212</Words>
  <Application>Microsoft Office PowerPoint</Application>
  <PresentationFormat>Custom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ENTERPRISE &amp; EMPLOYABILITY CHALLENGE</vt:lpstr>
      <vt:lpstr>PowerPoint Presentation</vt:lpstr>
      <vt:lpstr>PowerPoint Presentation</vt:lpstr>
      <vt:lpstr> One in three shops in Britain's high streets lie empty.  How serious is the problem in your local High Street?  What are the reasons ?    </vt:lpstr>
      <vt:lpstr>Video clip here</vt:lpstr>
      <vt:lpstr>YOUR CHALLENGE!  Brief:  In many towns in Wales the traditional bustling High Street is currently declining with shops being left vacant. This is a consequence of the recession, on line shopping and the growth of out of town shopping developments.  In an attempt to regenerate your local town, develop a business concept for a pop up shop on the High Street of your local town. Within this challenge you will be developing skills in Digital Literacy, Numeracy, Creativity and Innovation and Personal Effectiveness. </vt:lpstr>
      <vt:lpstr>    </vt:lpstr>
    </vt:vector>
  </TitlesOfParts>
  <Company>Brynteg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Hawthorne</dc:creator>
  <cp:lastModifiedBy> </cp:lastModifiedBy>
  <cp:revision>81</cp:revision>
  <dcterms:created xsi:type="dcterms:W3CDTF">2015-03-11T11:06:44Z</dcterms:created>
  <dcterms:modified xsi:type="dcterms:W3CDTF">2015-08-27T16:04:13Z</dcterms:modified>
</cp:coreProperties>
</file>