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36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583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01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271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870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841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998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95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907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559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340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C940-1C51-4A23-BB36-0B9985428B5F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FB32-FD1E-4E03-9C0D-7C4FF78D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592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90" y="2967335"/>
            <a:ext cx="82798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10,000,000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088" y="382012"/>
            <a:ext cx="8905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Dyma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faint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sydd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wedi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myn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goll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Mhrydain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ystod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flwyddyn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ddiwethaf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5301208"/>
            <a:ext cx="184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Beth?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014" y="404664"/>
            <a:ext cx="7265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Rhannwch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y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cwestiynau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083" y="2967335"/>
            <a:ext cx="253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Hawdd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05" y="5589240"/>
            <a:ext cx="8791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Ceisiwch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ateb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y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cwestiynau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rŵan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3" y="1628800"/>
            <a:ext cx="865817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1908" y="188640"/>
            <a:ext cx="5444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Grwpiau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 4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aelod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7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3" y="1628800"/>
            <a:ext cx="865817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519" y="188640"/>
            <a:ext cx="879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benderfynoch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chi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ateb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8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3" y="1628800"/>
            <a:ext cx="865817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4236" y="188640"/>
            <a:ext cx="6480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fath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gwestiynau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70"/>
          <a:stretch/>
        </p:blipFill>
        <p:spPr bwMode="auto">
          <a:xfrm>
            <a:off x="406976" y="325879"/>
            <a:ext cx="2066925" cy="18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066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6160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427" y="2967335"/>
            <a:ext cx="85771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Dewiswch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un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cwestiwn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Eglurwch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eich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proses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ddysgu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197" y="2496964"/>
            <a:ext cx="69204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10,000,000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253" y="188640"/>
            <a:ext cx="79355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Dyma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faint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sydd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wedi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myn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goll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ym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Mhrydain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yn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ystod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</a:t>
            </a: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flwyddyn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ddiwethaf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8298" y="5013176"/>
            <a:ext cx="184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Beth?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8890"/>
            <a:ext cx="3074037" cy="20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620688"/>
            <a:ext cx="37018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Yswiriant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940" y="2967335"/>
            <a:ext cx="7322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beth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fedrwch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chi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gael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yswiriant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69" y="447055"/>
            <a:ext cx="849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mor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bwysig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yw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yswiriant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700808"/>
            <a:ext cx="7402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Gosodwch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eich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syniadau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mewn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diemwnt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7657" y="3284984"/>
            <a:ext cx="4572000" cy="3429000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114" y="404664"/>
            <a:ext cx="3493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Nod y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09" y="1628800"/>
            <a:ext cx="864820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adnabod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gwahanol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fathau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gwestiynau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darllen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trafod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gwahanol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fathau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 </a:t>
            </a:r>
          </a:p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 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gwestiynau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darllen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meddwl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am y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ffordd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ydym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ni’n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dysgu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505"/>
            <a:ext cx="2373392" cy="8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0511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Mae </a:t>
            </a:r>
            <a:r>
              <a:rPr lang="en-GB" dirty="0" err="1" smtClean="0"/>
              <a:t>yswiriant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arwain</a:t>
            </a:r>
            <a:r>
              <a:rPr lang="en-GB" dirty="0" smtClean="0"/>
              <a:t> at </a:t>
            </a:r>
            <a:r>
              <a:rPr lang="en-GB" dirty="0" err="1" smtClean="0"/>
              <a:t>lawer</a:t>
            </a:r>
            <a:r>
              <a:rPr lang="en-GB" dirty="0" smtClean="0"/>
              <a:t> o </a:t>
            </a:r>
            <a:r>
              <a:rPr lang="en-GB" dirty="0" err="1" smtClean="0"/>
              <a:t>dwyllo</a:t>
            </a:r>
            <a:r>
              <a:rPr lang="en-GB" dirty="0" smtClean="0"/>
              <a:t>.  </a:t>
            </a:r>
            <a:r>
              <a:rPr lang="en-GB" dirty="0" err="1" smtClean="0"/>
              <a:t>Rhybuddiodd</a:t>
            </a:r>
            <a:r>
              <a:rPr lang="en-GB" dirty="0" smtClean="0"/>
              <a:t> dynes 82 </a:t>
            </a:r>
            <a:r>
              <a:rPr lang="en-GB" dirty="0" err="1" smtClean="0"/>
              <a:t>oed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Coed</a:t>
            </a:r>
            <a:r>
              <a:rPr lang="en-GB" dirty="0" smtClean="0"/>
              <a:t> </a:t>
            </a:r>
            <a:r>
              <a:rPr lang="en-GB" dirty="0" err="1" smtClean="0"/>
              <a:t>Duon</a:t>
            </a:r>
            <a:r>
              <a:rPr lang="en-GB" dirty="0" smtClean="0"/>
              <a:t> </a:t>
            </a:r>
            <a:r>
              <a:rPr lang="en-GB" dirty="0" err="1" smtClean="0"/>
              <a:t>yng</a:t>
            </a:r>
            <a:r>
              <a:rPr lang="en-GB" dirty="0" smtClean="0"/>
              <a:t> </a:t>
            </a:r>
            <a:r>
              <a:rPr lang="en-GB" dirty="0" err="1" smtClean="0"/>
              <a:t>Ngwent</a:t>
            </a:r>
            <a:r>
              <a:rPr lang="en-GB" dirty="0" smtClean="0"/>
              <a:t> </a:t>
            </a:r>
            <a:r>
              <a:rPr lang="en-GB" dirty="0" err="1" smtClean="0"/>
              <a:t>iddi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cysylltu</a:t>
            </a:r>
            <a:r>
              <a:rPr lang="en-GB" dirty="0" smtClean="0"/>
              <a:t> â hi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cynnig</a:t>
            </a:r>
            <a:r>
              <a:rPr lang="en-GB" dirty="0" smtClean="0"/>
              <a:t> </a:t>
            </a:r>
            <a:r>
              <a:rPr lang="en-GB" dirty="0" err="1" smtClean="0"/>
              <a:t>yswiriant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theledu</a:t>
            </a:r>
            <a:r>
              <a:rPr lang="en-GB" dirty="0" smtClean="0"/>
              <a:t> Sky </a:t>
            </a:r>
            <a:r>
              <a:rPr lang="en-GB" dirty="0" err="1" smtClean="0"/>
              <a:t>ond</a:t>
            </a:r>
            <a:r>
              <a:rPr lang="en-GB" dirty="0" smtClean="0"/>
              <a:t> </a:t>
            </a:r>
            <a:r>
              <a:rPr lang="en-GB" dirty="0" err="1" smtClean="0"/>
              <a:t>iddi</a:t>
            </a:r>
            <a:r>
              <a:rPr lang="en-GB" dirty="0" smtClean="0"/>
              <a:t> </a:t>
            </a:r>
            <a:r>
              <a:rPr lang="en-GB" dirty="0" err="1" smtClean="0"/>
              <a:t>roi</a:t>
            </a:r>
            <a:r>
              <a:rPr lang="en-GB" dirty="0" smtClean="0"/>
              <a:t> </a:t>
            </a:r>
            <a:r>
              <a:rPr lang="en-GB" dirty="0" err="1" smtClean="0"/>
              <a:t>manylion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cherdyn</a:t>
            </a:r>
            <a:r>
              <a:rPr lang="en-GB" dirty="0" smtClean="0"/>
              <a:t> banc.  </a:t>
            </a:r>
            <a:r>
              <a:rPr lang="en-GB" dirty="0" err="1" smtClean="0"/>
              <a:t>Ond</a:t>
            </a:r>
            <a:r>
              <a:rPr lang="en-GB" dirty="0" smtClean="0"/>
              <a:t> </a:t>
            </a:r>
            <a:r>
              <a:rPr lang="en-GB" dirty="0" err="1" smtClean="0"/>
              <a:t>doedd</a:t>
            </a:r>
            <a:r>
              <a:rPr lang="en-GB" dirty="0" smtClean="0"/>
              <a:t> </a:t>
            </a:r>
            <a:r>
              <a:rPr lang="en-GB" dirty="0" err="1" smtClean="0"/>
              <a:t>ganddi</a:t>
            </a:r>
            <a:r>
              <a:rPr lang="en-GB" dirty="0" smtClean="0"/>
              <a:t> hi </a:t>
            </a:r>
            <a:r>
              <a:rPr lang="en-GB" dirty="0" err="1" smtClean="0"/>
              <a:t>ddim</a:t>
            </a:r>
            <a:r>
              <a:rPr lang="en-GB" dirty="0" smtClean="0"/>
              <a:t> Sky!  </a:t>
            </a:r>
            <a:r>
              <a:rPr lang="en-GB" dirty="0" err="1" smtClean="0"/>
              <a:t>Cafodd</a:t>
            </a:r>
            <a:r>
              <a:rPr lang="en-GB" dirty="0" smtClean="0"/>
              <a:t> y </a:t>
            </a:r>
            <a:r>
              <a:rPr lang="en-GB" dirty="0" err="1" smtClean="0"/>
              <a:t>twyllwyr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carcharu</a:t>
            </a:r>
            <a:r>
              <a:rPr lang="en-GB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848491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Mae </a:t>
            </a:r>
            <a:r>
              <a:rPr lang="en-GB" dirty="0" err="1" smtClean="0"/>
              <a:t>achosion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bod o </a:t>
            </a:r>
            <a:r>
              <a:rPr lang="en-GB" dirty="0" err="1" smtClean="0"/>
              <a:t>bobl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achosi</a:t>
            </a:r>
            <a:r>
              <a:rPr lang="en-GB" dirty="0" smtClean="0"/>
              <a:t> </a:t>
            </a:r>
            <a:r>
              <a:rPr lang="en-GB" dirty="0" err="1" smtClean="0"/>
              <a:t>damweiniau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fwriadol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arian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y </a:t>
            </a:r>
            <a:r>
              <a:rPr lang="en-GB" dirty="0" err="1" smtClean="0"/>
              <a:t>cwmniau</a:t>
            </a:r>
            <a:r>
              <a:rPr lang="en-GB" dirty="0" smtClean="0"/>
              <a:t> </a:t>
            </a:r>
            <a:r>
              <a:rPr lang="en-GB" dirty="0" err="1" smtClean="0"/>
              <a:t>yswiriant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ddweud</a:t>
            </a:r>
            <a:r>
              <a:rPr lang="en-GB" dirty="0" smtClean="0"/>
              <a:t> </a:t>
            </a:r>
            <a:r>
              <a:rPr lang="en-GB" dirty="0" err="1" smtClean="0"/>
              <a:t>iddynt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anafiadau</a:t>
            </a:r>
            <a:r>
              <a:rPr lang="en-GB" dirty="0" smtClean="0"/>
              <a:t> </a:t>
            </a:r>
            <a:r>
              <a:rPr lang="en-GB" dirty="0" err="1" smtClean="0"/>
              <a:t>drwg</a:t>
            </a:r>
            <a:r>
              <a:rPr lang="en-GB" dirty="0" smtClean="0"/>
              <a:t>.</a:t>
            </a:r>
          </a:p>
          <a:p>
            <a:r>
              <a:rPr lang="en-GB" dirty="0"/>
              <a:t> </a:t>
            </a:r>
            <a:r>
              <a:rPr lang="en-GB" dirty="0" smtClean="0"/>
              <a:t>    Mae </a:t>
            </a:r>
            <a:r>
              <a:rPr lang="en-GB" dirty="0" err="1" smtClean="0"/>
              <a:t>rhai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mynd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llawer</a:t>
            </a:r>
            <a:r>
              <a:rPr lang="en-GB" dirty="0" smtClean="0"/>
              <a:t> </a:t>
            </a:r>
            <a:r>
              <a:rPr lang="en-GB" dirty="0" err="1" smtClean="0"/>
              <a:t>pellach</a:t>
            </a:r>
            <a:r>
              <a:rPr lang="en-GB" dirty="0" smtClean="0"/>
              <a:t>,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Arglwydd</a:t>
            </a:r>
            <a:r>
              <a:rPr lang="en-GB" dirty="0" smtClean="0"/>
              <a:t> Brocket. </a:t>
            </a:r>
            <a:r>
              <a:rPr lang="en-GB" dirty="0" err="1" smtClean="0"/>
              <a:t>Yng</a:t>
            </a:r>
            <a:r>
              <a:rPr lang="en-GB" dirty="0" smtClean="0"/>
              <a:t> </a:t>
            </a:r>
            <a:r>
              <a:rPr lang="en-GB" dirty="0" err="1" smtClean="0"/>
              <a:t>nghanol</a:t>
            </a:r>
            <a:r>
              <a:rPr lang="en-GB" dirty="0" smtClean="0"/>
              <a:t> </a:t>
            </a:r>
            <a:r>
              <a:rPr lang="en-GB" dirty="0" err="1" smtClean="0"/>
              <a:t>nawdegau’r</a:t>
            </a:r>
            <a:r>
              <a:rPr lang="en-GB" dirty="0" smtClean="0"/>
              <a:t> </a:t>
            </a:r>
            <a:r>
              <a:rPr lang="en-GB" dirty="0" err="1" smtClean="0"/>
              <a:t>ganrif</a:t>
            </a:r>
            <a:r>
              <a:rPr lang="en-GB" dirty="0" smtClean="0"/>
              <a:t> </a:t>
            </a:r>
            <a:r>
              <a:rPr lang="en-GB" dirty="0" err="1" smtClean="0"/>
              <a:t>ddiwethaf</a:t>
            </a:r>
            <a:r>
              <a:rPr lang="en-GB" dirty="0" smtClean="0"/>
              <a:t> </a:t>
            </a:r>
            <a:r>
              <a:rPr lang="en-GB" dirty="0" err="1" smtClean="0"/>
              <a:t>roedd</a:t>
            </a:r>
            <a:r>
              <a:rPr lang="en-GB" dirty="0" smtClean="0"/>
              <a:t> o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dyled</a:t>
            </a:r>
            <a:r>
              <a:rPr lang="en-GB" dirty="0" smtClean="0"/>
              <a:t> </a:t>
            </a:r>
            <a:r>
              <a:rPr lang="en-GB" dirty="0" err="1" smtClean="0"/>
              <a:t>enfawr</a:t>
            </a:r>
            <a:r>
              <a:rPr lang="en-GB" dirty="0" smtClean="0"/>
              <a:t>.  </a:t>
            </a:r>
            <a:r>
              <a:rPr lang="en-GB" dirty="0" err="1" smtClean="0"/>
              <a:t>Dywedodd</a:t>
            </a:r>
            <a:r>
              <a:rPr lang="en-GB" dirty="0" smtClean="0"/>
              <a:t> </a:t>
            </a:r>
            <a:r>
              <a:rPr lang="en-GB" dirty="0" err="1" smtClean="0"/>
              <a:t>wrth</a:t>
            </a:r>
            <a:r>
              <a:rPr lang="en-GB" dirty="0" smtClean="0"/>
              <a:t> y </a:t>
            </a:r>
            <a:r>
              <a:rPr lang="en-GB" dirty="0" err="1" smtClean="0"/>
              <a:t>cwmni</a:t>
            </a:r>
            <a:r>
              <a:rPr lang="en-GB" dirty="0" smtClean="0"/>
              <a:t> </a:t>
            </a:r>
            <a:r>
              <a:rPr lang="en-GB" dirty="0" err="1" smtClean="0"/>
              <a:t>yswiriant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 3 </a:t>
            </a:r>
            <a:r>
              <a:rPr lang="en-GB" dirty="0" err="1" smtClean="0"/>
              <a:t>o’i</a:t>
            </a:r>
            <a:r>
              <a:rPr lang="en-GB" dirty="0" smtClean="0"/>
              <a:t> </a:t>
            </a:r>
            <a:r>
              <a:rPr lang="en-GB" dirty="0" err="1" smtClean="0"/>
              <a:t>geir</a:t>
            </a:r>
            <a:r>
              <a:rPr lang="en-GB" dirty="0" smtClean="0"/>
              <a:t> Ferrari ac un </a:t>
            </a:r>
            <a:r>
              <a:rPr lang="en-GB" dirty="0" err="1" smtClean="0"/>
              <a:t>Masserati</a:t>
            </a:r>
            <a:r>
              <a:rPr lang="en-GB" dirty="0" smtClean="0"/>
              <a:t> </a:t>
            </a:r>
            <a:r>
              <a:rPr lang="en-GB" dirty="0" err="1" smtClean="0"/>
              <a:t>wedi’u</a:t>
            </a:r>
            <a:r>
              <a:rPr lang="en-GB" dirty="0" smtClean="0"/>
              <a:t> </a:t>
            </a:r>
            <a:r>
              <a:rPr lang="en-GB" dirty="0" err="1" smtClean="0"/>
              <a:t>dwyn</a:t>
            </a:r>
            <a:r>
              <a:rPr lang="en-GB" dirty="0" smtClean="0"/>
              <a:t>.  </a:t>
            </a:r>
            <a:r>
              <a:rPr lang="en-GB" dirty="0" err="1" smtClean="0"/>
              <a:t>Roedden</a:t>
            </a:r>
            <a:r>
              <a:rPr lang="en-GB" dirty="0" smtClean="0"/>
              <a:t> </a:t>
            </a:r>
            <a:r>
              <a:rPr lang="en-GB" dirty="0" err="1" smtClean="0"/>
              <a:t>nhw’n</a:t>
            </a:r>
            <a:r>
              <a:rPr lang="en-GB" dirty="0" smtClean="0"/>
              <a:t> </a:t>
            </a:r>
            <a:r>
              <a:rPr lang="en-GB" dirty="0" err="1" smtClean="0"/>
              <a:t>werth</a:t>
            </a:r>
            <a:r>
              <a:rPr lang="en-GB" dirty="0" smtClean="0"/>
              <a:t> </a:t>
            </a:r>
            <a:r>
              <a:rPr lang="en-GB" dirty="0" err="1" smtClean="0"/>
              <a:t>tua</a:t>
            </a:r>
            <a:r>
              <a:rPr lang="en-GB" dirty="0" smtClean="0"/>
              <a:t> £4.3 </a:t>
            </a:r>
            <a:r>
              <a:rPr lang="en-GB" dirty="0" err="1" smtClean="0"/>
              <a:t>miliwn</a:t>
            </a:r>
            <a:r>
              <a:rPr lang="en-GB" dirty="0" smtClean="0"/>
              <a:t>.  </a:t>
            </a:r>
            <a:r>
              <a:rPr lang="en-GB" dirty="0" err="1" smtClean="0"/>
              <a:t>Daethon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o </a:t>
            </a:r>
            <a:r>
              <a:rPr lang="en-GB" dirty="0" err="1" smtClean="0"/>
              <a:t>hyd</a:t>
            </a:r>
            <a:r>
              <a:rPr lang="en-GB" dirty="0" smtClean="0"/>
              <a:t> </a:t>
            </a:r>
            <a:r>
              <a:rPr lang="en-GB" dirty="0" err="1" smtClean="0"/>
              <a:t>iddyn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tynnu’n</a:t>
            </a:r>
            <a:r>
              <a:rPr lang="en-GB" dirty="0" smtClean="0"/>
              <a:t> </a:t>
            </a:r>
            <a:r>
              <a:rPr lang="en-GB" dirty="0" err="1" smtClean="0"/>
              <a:t>ddarnau</a:t>
            </a:r>
            <a:r>
              <a:rPr lang="en-GB" dirty="0" smtClean="0"/>
              <a:t> </a:t>
            </a:r>
            <a:r>
              <a:rPr lang="en-GB" dirty="0" err="1" smtClean="0"/>
              <a:t>a’u</a:t>
            </a:r>
            <a:r>
              <a:rPr lang="en-GB" dirty="0" smtClean="0"/>
              <a:t> </a:t>
            </a:r>
            <a:r>
              <a:rPr lang="en-GB" dirty="0" err="1" smtClean="0"/>
              <a:t>claddu</a:t>
            </a:r>
            <a:r>
              <a:rPr lang="en-GB" dirty="0" smtClean="0"/>
              <a:t> o </a:t>
            </a:r>
            <a:r>
              <a:rPr lang="en-GB" dirty="0" err="1" smtClean="0"/>
              <a:t>gwmpas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gartref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Neuadd</a:t>
            </a:r>
            <a:r>
              <a:rPr lang="en-GB" dirty="0" smtClean="0"/>
              <a:t> Brocket.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err="1" smtClean="0"/>
              <a:t>Ffugio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farwolaeth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wnaeth</a:t>
            </a:r>
            <a:r>
              <a:rPr lang="en-GB" dirty="0" smtClean="0"/>
              <a:t> John Darwin </a:t>
            </a:r>
            <a:r>
              <a:rPr lang="en-GB" dirty="0" err="1" smtClean="0"/>
              <a:t>yn</a:t>
            </a:r>
            <a:r>
              <a:rPr lang="en-GB" dirty="0" smtClean="0"/>
              <a:t> 2002. 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i’w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gŵr</a:t>
            </a:r>
            <a:r>
              <a:rPr lang="en-GB" dirty="0" smtClean="0"/>
              <a:t> </a:t>
            </a:r>
            <a:r>
              <a:rPr lang="en-GB" dirty="0" err="1" smtClean="0"/>
              <a:t>farw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damwain</a:t>
            </a:r>
            <a:r>
              <a:rPr lang="en-GB" dirty="0" smtClean="0"/>
              <a:t> </a:t>
            </a:r>
            <a:r>
              <a:rPr lang="en-GB" dirty="0" err="1" smtClean="0"/>
              <a:t>canŵ</a:t>
            </a:r>
            <a:r>
              <a:rPr lang="en-GB" dirty="0" smtClean="0"/>
              <a:t> </a:t>
            </a:r>
            <a:r>
              <a:rPr lang="en-GB" dirty="0" err="1" smtClean="0"/>
              <a:t>cafodd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wraig</a:t>
            </a:r>
            <a:r>
              <a:rPr lang="en-GB" dirty="0" smtClean="0"/>
              <a:t> £680,000 o </a:t>
            </a:r>
            <a:r>
              <a:rPr lang="en-GB" dirty="0" err="1" smtClean="0"/>
              <a:t>arian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yswiriant</a:t>
            </a:r>
            <a:r>
              <a:rPr lang="en-GB" dirty="0" smtClean="0"/>
              <a:t>.  Bu Darwin </a:t>
            </a:r>
            <a:r>
              <a:rPr lang="en-GB" dirty="0" err="1" smtClean="0"/>
              <a:t>a’i</a:t>
            </a:r>
            <a:r>
              <a:rPr lang="en-GB" dirty="0" smtClean="0"/>
              <a:t> </a:t>
            </a:r>
            <a:r>
              <a:rPr lang="en-GB" dirty="0" err="1" smtClean="0"/>
              <a:t>wraig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byw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fras</a:t>
            </a:r>
            <a:r>
              <a:rPr lang="en-GB" dirty="0" smtClean="0"/>
              <a:t>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prynu</a:t>
            </a:r>
            <a:r>
              <a:rPr lang="en-GB" dirty="0" smtClean="0"/>
              <a:t> tai,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byw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dramor</a:t>
            </a:r>
            <a:r>
              <a:rPr lang="en-GB" dirty="0" smtClean="0"/>
              <a:t>, </a:t>
            </a:r>
            <a:r>
              <a:rPr lang="en-GB" dirty="0" err="1" smtClean="0"/>
              <a:t>cyn</a:t>
            </a:r>
            <a:r>
              <a:rPr lang="en-GB" dirty="0"/>
              <a:t> </a:t>
            </a:r>
            <a:r>
              <a:rPr lang="en-GB" dirty="0" err="1" smtClean="0"/>
              <a:t>iddo</a:t>
            </a:r>
            <a:r>
              <a:rPr lang="en-GB" dirty="0" smtClean="0"/>
              <a:t> </a:t>
            </a:r>
            <a:r>
              <a:rPr lang="en-GB" dirty="0" err="1" smtClean="0"/>
              <a:t>gerdded</a:t>
            </a:r>
            <a:r>
              <a:rPr lang="en-GB" dirty="0" smtClean="0"/>
              <a:t> i </a:t>
            </a:r>
            <a:r>
              <a:rPr lang="en-GB" dirty="0" err="1" smtClean="0"/>
              <a:t>Swyddfa’r</a:t>
            </a:r>
            <a:r>
              <a:rPr lang="en-GB" dirty="0" smtClean="0"/>
              <a:t> </a:t>
            </a:r>
            <a:r>
              <a:rPr lang="en-GB" dirty="0" err="1" smtClean="0"/>
              <a:t>Heddlu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2007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dweud</a:t>
            </a:r>
            <a:r>
              <a:rPr lang="en-GB" dirty="0" smtClean="0"/>
              <a:t> </a:t>
            </a:r>
            <a:r>
              <a:rPr lang="en-GB" dirty="0" err="1" smtClean="0"/>
              <a:t>nad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o’n</a:t>
            </a:r>
            <a:r>
              <a:rPr lang="en-GB" dirty="0" smtClean="0"/>
              <a:t> </a:t>
            </a:r>
            <a:r>
              <a:rPr lang="en-GB" dirty="0" err="1" smtClean="0"/>
              <a:t>cofio</a:t>
            </a:r>
            <a:r>
              <a:rPr lang="en-GB" dirty="0" smtClean="0"/>
              <a:t> dim am y </a:t>
            </a:r>
            <a:r>
              <a:rPr lang="en-GB" dirty="0" err="1" smtClean="0"/>
              <a:t>pum</a:t>
            </a:r>
            <a:r>
              <a:rPr lang="en-GB" dirty="0" smtClean="0"/>
              <a:t> </a:t>
            </a:r>
            <a:r>
              <a:rPr lang="en-GB" dirty="0" err="1" smtClean="0"/>
              <a:t>mlynedd</a:t>
            </a:r>
            <a:r>
              <a:rPr lang="en-GB" dirty="0" smtClean="0"/>
              <a:t> </a:t>
            </a:r>
            <a:r>
              <a:rPr lang="en-GB" dirty="0" err="1" smtClean="0"/>
              <a:t>cynt</a:t>
            </a:r>
            <a:r>
              <a:rPr lang="en-GB" dirty="0" smtClean="0"/>
              <a:t>.  </a:t>
            </a:r>
            <a:r>
              <a:rPr lang="en-GB" dirty="0" err="1" smtClean="0"/>
              <a:t>Cafodd</a:t>
            </a:r>
            <a:r>
              <a:rPr lang="en-GB" dirty="0" smtClean="0"/>
              <a:t> o </a:t>
            </a:r>
            <a:r>
              <a:rPr lang="en-GB" dirty="0" err="1" smtClean="0"/>
              <a:t>a’i</a:t>
            </a:r>
            <a:r>
              <a:rPr lang="en-GB" dirty="0" smtClean="0"/>
              <a:t> </a:t>
            </a:r>
            <a:r>
              <a:rPr lang="en-GB" dirty="0" err="1" smtClean="0"/>
              <a:t>wraig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carcharu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05" y="85807"/>
            <a:ext cx="20669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528" y="434462"/>
            <a:ext cx="2066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95150"/>
            <a:ext cx="1691681" cy="21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7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Cwestiynau</a:t>
            </a:r>
            <a:r>
              <a:rPr lang="en-GB" sz="2800" dirty="0" smtClean="0"/>
              <a:t> </a:t>
            </a:r>
            <a:r>
              <a:rPr lang="en-GB" sz="2800" dirty="0" err="1" smtClean="0"/>
              <a:t>sy’n</a:t>
            </a:r>
            <a:r>
              <a:rPr lang="en-GB" sz="2800" dirty="0" smtClean="0"/>
              <a:t> </a:t>
            </a:r>
            <a:r>
              <a:rPr lang="en-GB" sz="2800" dirty="0" err="1" smtClean="0"/>
              <a:t>gofyn</a:t>
            </a:r>
            <a:r>
              <a:rPr lang="en-GB" sz="2800" dirty="0" smtClean="0"/>
              <a:t> i chi </a:t>
            </a:r>
            <a:r>
              <a:rPr lang="en-GB" sz="2800" dirty="0" err="1" smtClean="0"/>
              <a:t>chwilio</a:t>
            </a:r>
            <a:r>
              <a:rPr lang="en-GB" sz="2800" dirty="0" smtClean="0"/>
              <a:t> am </a:t>
            </a:r>
            <a:r>
              <a:rPr lang="en-GB" sz="2800" dirty="0" err="1" smtClean="0"/>
              <a:t>wybodaeth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y darn.</a:t>
            </a:r>
            <a:endParaRPr lang="en-GB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066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49289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Cwestiynau</a:t>
            </a:r>
            <a:r>
              <a:rPr lang="en-GB" sz="2800" dirty="0" smtClean="0"/>
              <a:t> </a:t>
            </a:r>
            <a:r>
              <a:rPr lang="en-GB" sz="2800" dirty="0" err="1" smtClean="0"/>
              <a:t>sy’n</a:t>
            </a:r>
            <a:r>
              <a:rPr lang="en-GB" sz="2800" dirty="0" smtClean="0"/>
              <a:t> </a:t>
            </a:r>
            <a:r>
              <a:rPr lang="en-GB" sz="2800" dirty="0" err="1" smtClean="0"/>
              <a:t>gofyn</a:t>
            </a:r>
            <a:r>
              <a:rPr lang="en-GB" sz="2800" dirty="0" smtClean="0"/>
              <a:t> i chi </a:t>
            </a:r>
            <a:r>
              <a:rPr lang="en-GB" sz="2800" dirty="0" err="1" smtClean="0"/>
              <a:t>ddeall</a:t>
            </a:r>
            <a:r>
              <a:rPr lang="en-GB" sz="2800" dirty="0" smtClean="0"/>
              <a:t> </a:t>
            </a:r>
            <a:r>
              <a:rPr lang="en-GB" sz="2800" dirty="0" err="1" smtClean="0"/>
              <a:t>yr</a:t>
            </a:r>
            <a:r>
              <a:rPr lang="en-GB" sz="2800" dirty="0" smtClean="0"/>
              <a:t> </a:t>
            </a:r>
            <a:r>
              <a:rPr lang="en-GB" sz="2800" dirty="0" err="1" smtClean="0"/>
              <a:t>hyn</a:t>
            </a:r>
            <a:r>
              <a:rPr lang="en-GB" sz="2800" dirty="0" smtClean="0"/>
              <a:t> </a:t>
            </a:r>
            <a:r>
              <a:rPr lang="en-GB" sz="2800" dirty="0" err="1" smtClean="0"/>
              <a:t>sy’n</a:t>
            </a:r>
            <a:r>
              <a:rPr lang="en-GB" sz="2800" dirty="0" smtClean="0"/>
              <a:t> </a:t>
            </a:r>
            <a:r>
              <a:rPr lang="en-GB" sz="2800" dirty="0" err="1" smtClean="0"/>
              <a:t>cael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awgrymu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y darn.</a:t>
            </a:r>
            <a:endParaRPr lang="en-GB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0" y="4485323"/>
            <a:ext cx="16160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68080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Cwestiynau</a:t>
            </a:r>
            <a:r>
              <a:rPr lang="en-GB" sz="2800" dirty="0" smtClean="0"/>
              <a:t> y </a:t>
            </a:r>
            <a:r>
              <a:rPr lang="en-GB" sz="2800" dirty="0" err="1" smtClean="0"/>
              <a:t>mae’n</a:t>
            </a:r>
            <a:r>
              <a:rPr lang="en-GB" sz="2800" dirty="0" smtClean="0"/>
              <a:t> </a:t>
            </a:r>
            <a:r>
              <a:rPr lang="en-GB" sz="2800" dirty="0" err="1" smtClean="0"/>
              <a:t>rhaid</a:t>
            </a:r>
            <a:r>
              <a:rPr lang="en-GB" sz="2800" dirty="0" smtClean="0"/>
              <a:t> i chi </a:t>
            </a:r>
            <a:r>
              <a:rPr lang="en-GB" sz="2800" dirty="0" err="1" smtClean="0"/>
              <a:t>gael</a:t>
            </a:r>
            <a:r>
              <a:rPr lang="en-GB" sz="2800" dirty="0" smtClean="0"/>
              <a:t> </a:t>
            </a:r>
            <a:r>
              <a:rPr lang="en-GB" sz="2800" dirty="0" err="1" smtClean="0"/>
              <a:t>gwybodaeth</a:t>
            </a:r>
            <a:r>
              <a:rPr lang="en-GB" sz="2800" dirty="0" smtClean="0"/>
              <a:t> </a:t>
            </a:r>
            <a:r>
              <a:rPr lang="en-GB" sz="2800" dirty="0" err="1" smtClean="0"/>
              <a:t>ychwanegol</a:t>
            </a:r>
            <a:r>
              <a:rPr lang="en-GB" sz="2800" dirty="0" smtClean="0"/>
              <a:t> </a:t>
            </a:r>
            <a:r>
              <a:rPr lang="en-GB" sz="2800" dirty="0" err="1" smtClean="0"/>
              <a:t>o’r</a:t>
            </a:r>
            <a:r>
              <a:rPr lang="en-GB" sz="2800" dirty="0" smtClean="0"/>
              <a:t> </a:t>
            </a:r>
            <a:r>
              <a:rPr lang="en-GB" sz="2800" dirty="0" err="1" smtClean="0"/>
              <a:t>tu</a:t>
            </a:r>
            <a:r>
              <a:rPr lang="en-GB" sz="2800" dirty="0" smtClean="0"/>
              <a:t> </a:t>
            </a:r>
            <a:r>
              <a:rPr lang="en-GB" sz="2800" dirty="0" err="1" smtClean="0"/>
              <a:t>allan</a:t>
            </a:r>
            <a:r>
              <a:rPr lang="en-GB" sz="2800" dirty="0" smtClean="0"/>
              <a:t> </a:t>
            </a:r>
            <a:r>
              <a:rPr lang="en-GB" sz="2800" dirty="0" err="1" smtClean="0"/>
              <a:t>i’r</a:t>
            </a:r>
            <a:r>
              <a:rPr lang="en-GB" sz="2800" dirty="0" smtClean="0"/>
              <a:t> darn </a:t>
            </a:r>
            <a:r>
              <a:rPr lang="en-GB" sz="2800" dirty="0" err="1" smtClean="0"/>
              <a:t>er</a:t>
            </a:r>
            <a:r>
              <a:rPr lang="en-GB" sz="2800" dirty="0" smtClean="0"/>
              <a:t> </a:t>
            </a:r>
            <a:r>
              <a:rPr lang="en-GB" sz="2800" dirty="0" err="1" smtClean="0"/>
              <a:t>mwyn</a:t>
            </a:r>
            <a:r>
              <a:rPr lang="en-GB" sz="2800" dirty="0" smtClean="0"/>
              <a:t> </a:t>
            </a:r>
            <a:r>
              <a:rPr lang="en-GB" sz="2800" dirty="0" err="1" smtClean="0"/>
              <a:t>gallu</a:t>
            </a:r>
            <a:r>
              <a:rPr lang="en-GB" sz="2800" dirty="0" smtClean="0"/>
              <a:t> </a:t>
            </a:r>
            <a:r>
              <a:rPr lang="en-GB" sz="2800" dirty="0" err="1" smtClean="0"/>
              <a:t>eu</a:t>
            </a:r>
            <a:r>
              <a:rPr lang="en-GB" sz="2800" dirty="0" smtClean="0"/>
              <a:t> </a:t>
            </a:r>
            <a:r>
              <a:rPr lang="en-GB" sz="2800" dirty="0" err="1" smtClean="0"/>
              <a:t>hateb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70"/>
          <a:stretch/>
        </p:blipFill>
        <p:spPr bwMode="auto">
          <a:xfrm>
            <a:off x="406976" y="325879"/>
            <a:ext cx="2066925" cy="18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6" y="2357264"/>
            <a:ext cx="2066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20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0669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522" y="476672"/>
            <a:ext cx="52371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653009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Gallan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</a:t>
            </a:r>
            <a:r>
              <a:rPr lang="en-GB" dirty="0" err="1" smtClean="0"/>
              <a:t>ddefnyddio’r</a:t>
            </a:r>
            <a:r>
              <a:rPr lang="en-GB" dirty="0" smtClean="0"/>
              <a:t> un </a:t>
            </a:r>
            <a:r>
              <a:rPr lang="en-GB" dirty="0" err="1" smtClean="0"/>
              <a:t>geiriau</a:t>
            </a:r>
            <a:r>
              <a:rPr lang="en-GB" dirty="0" smtClean="0"/>
              <a:t>  </a:t>
            </a:r>
            <a:r>
              <a:rPr lang="en-GB" dirty="0" err="1" smtClean="0"/>
              <a:t>e.e</a:t>
            </a:r>
            <a:r>
              <a:rPr lang="en-GB" dirty="0" smtClean="0"/>
              <a:t>. </a:t>
            </a:r>
          </a:p>
          <a:p>
            <a:r>
              <a:rPr lang="en-GB" i="1" dirty="0" smtClean="0"/>
              <a:t>Pam bod </a:t>
            </a:r>
            <a:r>
              <a:rPr lang="en-GB" i="1" dirty="0" err="1" smtClean="0"/>
              <a:t>twyllwyr</a:t>
            </a:r>
            <a:r>
              <a:rPr lang="en-GB" i="1" dirty="0" smtClean="0"/>
              <a:t> </a:t>
            </a:r>
            <a:r>
              <a:rPr lang="en-GB" i="1" dirty="0" err="1" smtClean="0"/>
              <a:t>yswiriant</a:t>
            </a:r>
            <a:r>
              <a:rPr lang="en-GB" i="1" dirty="0" smtClean="0"/>
              <a:t> </a:t>
            </a:r>
            <a:r>
              <a:rPr lang="en-GB" i="1" dirty="0" err="1" smtClean="0"/>
              <a:t>ceir</a:t>
            </a:r>
            <a:r>
              <a:rPr lang="en-GB" i="1" dirty="0" smtClean="0"/>
              <a:t> </a:t>
            </a:r>
            <a:r>
              <a:rPr lang="en-GB" i="1" dirty="0" err="1" smtClean="0"/>
              <a:t>yn</a:t>
            </a:r>
            <a:r>
              <a:rPr lang="en-GB" i="1" dirty="0" smtClean="0"/>
              <a:t> </a:t>
            </a:r>
            <a:r>
              <a:rPr lang="en-GB" i="1" dirty="0" err="1" smtClean="0"/>
              <a:t>dweud</a:t>
            </a:r>
            <a:r>
              <a:rPr lang="en-GB" i="1" dirty="0" smtClean="0"/>
              <a:t> </a:t>
            </a:r>
            <a:r>
              <a:rPr lang="en-GB" i="1" dirty="0" err="1" smtClean="0"/>
              <a:t>eu</a:t>
            </a:r>
            <a:r>
              <a:rPr lang="en-GB" i="1" dirty="0" smtClean="0"/>
              <a:t> bod </a:t>
            </a:r>
            <a:r>
              <a:rPr lang="en-GB" i="1" dirty="0" err="1" smtClean="0"/>
              <a:t>wedi</a:t>
            </a:r>
            <a:r>
              <a:rPr lang="en-GB" i="1" dirty="0" smtClean="0"/>
              <a:t> </a:t>
            </a:r>
            <a:r>
              <a:rPr lang="en-GB" b="1" i="1" u="sng" dirty="0" err="1" smtClean="0"/>
              <a:t>cael</a:t>
            </a:r>
            <a:r>
              <a:rPr lang="en-GB" b="1" i="1" u="sng" dirty="0" smtClean="0"/>
              <a:t> </a:t>
            </a:r>
            <a:r>
              <a:rPr lang="en-GB" b="1" i="1" u="sng" dirty="0" err="1" smtClean="0"/>
              <a:t>anafiadau</a:t>
            </a:r>
            <a:r>
              <a:rPr lang="en-GB" b="1" i="1" u="sng" dirty="0" smtClean="0"/>
              <a:t> </a:t>
            </a:r>
            <a:r>
              <a:rPr lang="en-GB" b="1" i="1" u="sng" dirty="0" err="1" smtClean="0"/>
              <a:t>drwg</a:t>
            </a:r>
            <a:r>
              <a:rPr lang="en-GB" i="1" dirty="0" smtClean="0"/>
              <a:t>?</a:t>
            </a:r>
          </a:p>
          <a:p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newid</a:t>
            </a:r>
            <a:r>
              <a:rPr lang="en-GB" dirty="0" smtClean="0"/>
              <a:t> y </a:t>
            </a:r>
            <a:r>
              <a:rPr lang="en-GB" dirty="0" err="1" smtClean="0"/>
              <a:t>geiriau</a:t>
            </a:r>
            <a:r>
              <a:rPr lang="en-GB" dirty="0" smtClean="0"/>
              <a:t> </a:t>
            </a:r>
            <a:r>
              <a:rPr lang="en-GB" dirty="0" err="1" smtClean="0"/>
              <a:t>e.e</a:t>
            </a:r>
            <a:r>
              <a:rPr lang="en-GB" dirty="0" smtClean="0"/>
              <a:t>.  </a:t>
            </a:r>
          </a:p>
          <a:p>
            <a:r>
              <a:rPr lang="en-GB" i="1" dirty="0" smtClean="0"/>
              <a:t>Pam bod </a:t>
            </a:r>
            <a:r>
              <a:rPr lang="en-GB" i="1" dirty="0" err="1" smtClean="0"/>
              <a:t>twyllwyr</a:t>
            </a:r>
            <a:r>
              <a:rPr lang="en-GB" i="1" dirty="0" smtClean="0"/>
              <a:t> </a:t>
            </a:r>
            <a:r>
              <a:rPr lang="en-GB" i="1" dirty="0" err="1" smtClean="0"/>
              <a:t>yswiriant</a:t>
            </a:r>
            <a:r>
              <a:rPr lang="en-GB" i="1" dirty="0" smtClean="0"/>
              <a:t> </a:t>
            </a:r>
            <a:r>
              <a:rPr lang="en-GB" i="1" dirty="0" err="1" smtClean="0"/>
              <a:t>ceir</a:t>
            </a:r>
            <a:r>
              <a:rPr lang="en-GB" i="1" dirty="0" smtClean="0"/>
              <a:t> </a:t>
            </a:r>
            <a:r>
              <a:rPr lang="en-GB" i="1" dirty="0" err="1" smtClean="0"/>
              <a:t>yn</a:t>
            </a:r>
            <a:r>
              <a:rPr lang="en-GB" i="1" dirty="0" smtClean="0"/>
              <a:t> </a:t>
            </a:r>
            <a:r>
              <a:rPr lang="en-GB" i="1" dirty="0" err="1" smtClean="0"/>
              <a:t>dweud</a:t>
            </a:r>
            <a:r>
              <a:rPr lang="en-GB" i="1" dirty="0" smtClean="0"/>
              <a:t> </a:t>
            </a:r>
            <a:r>
              <a:rPr lang="en-GB" i="1" dirty="0" err="1" smtClean="0"/>
              <a:t>eu</a:t>
            </a:r>
            <a:r>
              <a:rPr lang="en-GB" i="1" dirty="0" smtClean="0"/>
              <a:t> bod </a:t>
            </a:r>
            <a:r>
              <a:rPr lang="en-GB" i="1" dirty="0" err="1" smtClean="0"/>
              <a:t>wedi</a:t>
            </a:r>
            <a:r>
              <a:rPr lang="en-GB" i="1" dirty="0" smtClean="0"/>
              <a:t> </a:t>
            </a:r>
            <a:r>
              <a:rPr lang="en-GB" b="1" i="1" u="sng" dirty="0" err="1" smtClean="0"/>
              <a:t>brifo</a:t>
            </a:r>
            <a:r>
              <a:rPr lang="en-GB" i="1" dirty="0" smtClean="0"/>
              <a:t>?</a:t>
            </a:r>
            <a:r>
              <a:rPr lang="en-GB" dirty="0" smtClean="0"/>
              <a:t> 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3258" y="33955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Lluniwch</a:t>
            </a:r>
            <a:r>
              <a:rPr lang="en-GB" b="1" dirty="0" smtClean="0"/>
              <a:t> </a:t>
            </a:r>
            <a:r>
              <a:rPr lang="en-GB" b="1" dirty="0" err="1" smtClean="0"/>
              <a:t>gwestiynau</a:t>
            </a:r>
            <a:r>
              <a:rPr lang="en-GB" b="1" dirty="0" smtClean="0"/>
              <a:t> </a:t>
            </a:r>
            <a:r>
              <a:rPr lang="en-GB" b="1" dirty="0" err="1" smtClean="0"/>
              <a:t>piws</a:t>
            </a:r>
            <a:r>
              <a:rPr lang="en-GB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305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669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641"/>
            <a:ext cx="52498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0680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Gall </a:t>
            </a:r>
            <a:r>
              <a:rPr lang="en-GB" dirty="0" err="1" smtClean="0"/>
              <a:t>ofyn</a:t>
            </a:r>
            <a:r>
              <a:rPr lang="en-GB" dirty="0" smtClean="0"/>
              <a:t> am y </a:t>
            </a:r>
            <a:r>
              <a:rPr lang="en-GB" dirty="0" err="1" smtClean="0"/>
              <a:t>cynnwys</a:t>
            </a:r>
            <a:r>
              <a:rPr lang="en-GB" dirty="0" smtClean="0"/>
              <a:t>, am </a:t>
            </a:r>
            <a:r>
              <a:rPr lang="en-GB" dirty="0" err="1" smtClean="0"/>
              <a:t>eiriau</a:t>
            </a:r>
            <a:r>
              <a:rPr lang="en-GB" dirty="0" smtClean="0"/>
              <a:t> </a:t>
            </a:r>
            <a:r>
              <a:rPr lang="en-GB" dirty="0" err="1" smtClean="0"/>
              <a:t>penodol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am y darn </a:t>
            </a:r>
            <a:r>
              <a:rPr lang="en-GB" dirty="0" err="1" smtClean="0"/>
              <a:t>cyfan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369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Lluniwch</a:t>
            </a:r>
            <a:r>
              <a:rPr lang="en-GB" b="1" dirty="0" smtClean="0"/>
              <a:t> </a:t>
            </a:r>
            <a:r>
              <a:rPr lang="en-GB" b="1" dirty="0" err="1" smtClean="0"/>
              <a:t>gwestiynau</a:t>
            </a:r>
            <a:r>
              <a:rPr lang="en-GB" b="1" dirty="0" smtClean="0"/>
              <a:t> </a:t>
            </a:r>
            <a:r>
              <a:rPr lang="en-GB" b="1" dirty="0" err="1" smtClean="0"/>
              <a:t>gwyrdd</a:t>
            </a:r>
            <a:r>
              <a:rPr lang="en-GB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3880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6160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30396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Cwestiynau</a:t>
            </a:r>
            <a:r>
              <a:rPr lang="en-GB" sz="2800" dirty="0" smtClean="0"/>
              <a:t> y </a:t>
            </a:r>
            <a:r>
              <a:rPr lang="en-GB" sz="2800" dirty="0" err="1" smtClean="0"/>
              <a:t>mae’n</a:t>
            </a:r>
            <a:r>
              <a:rPr lang="en-GB" sz="2800" dirty="0" smtClean="0"/>
              <a:t> </a:t>
            </a:r>
            <a:r>
              <a:rPr lang="en-GB" sz="2800" dirty="0" err="1" smtClean="0"/>
              <a:t>rhaid</a:t>
            </a:r>
            <a:r>
              <a:rPr lang="en-GB" sz="2800" dirty="0" smtClean="0"/>
              <a:t> i chi </a:t>
            </a:r>
            <a:r>
              <a:rPr lang="en-GB" sz="2800" dirty="0" err="1" smtClean="0"/>
              <a:t>gael</a:t>
            </a:r>
            <a:r>
              <a:rPr lang="en-GB" sz="2800" dirty="0" smtClean="0"/>
              <a:t> </a:t>
            </a:r>
            <a:r>
              <a:rPr lang="en-GB" sz="2800" dirty="0" err="1" smtClean="0"/>
              <a:t>gwybodaeth</a:t>
            </a:r>
            <a:r>
              <a:rPr lang="en-GB" sz="2800" dirty="0" smtClean="0"/>
              <a:t> </a:t>
            </a:r>
            <a:r>
              <a:rPr lang="en-GB" sz="2800" dirty="0" err="1" smtClean="0"/>
              <a:t>ychwanegol</a:t>
            </a:r>
            <a:r>
              <a:rPr lang="en-GB" sz="2800" dirty="0" smtClean="0"/>
              <a:t> </a:t>
            </a:r>
            <a:r>
              <a:rPr lang="en-GB" sz="2800" dirty="0" err="1" smtClean="0"/>
              <a:t>o’r</a:t>
            </a:r>
            <a:r>
              <a:rPr lang="en-GB" sz="2800" dirty="0" smtClean="0"/>
              <a:t> </a:t>
            </a:r>
            <a:r>
              <a:rPr lang="en-GB" sz="2800" dirty="0" err="1" smtClean="0"/>
              <a:t>tu</a:t>
            </a:r>
            <a:r>
              <a:rPr lang="en-GB" sz="2800" dirty="0" smtClean="0"/>
              <a:t> </a:t>
            </a:r>
            <a:r>
              <a:rPr lang="en-GB" sz="2800" dirty="0" err="1" smtClean="0"/>
              <a:t>allan</a:t>
            </a:r>
            <a:r>
              <a:rPr lang="en-GB" sz="2800" dirty="0" smtClean="0"/>
              <a:t> </a:t>
            </a:r>
            <a:r>
              <a:rPr lang="en-GB" sz="2800" dirty="0" err="1" smtClean="0"/>
              <a:t>i’r</a:t>
            </a:r>
            <a:r>
              <a:rPr lang="en-GB" sz="2800" dirty="0" smtClean="0"/>
              <a:t> darn </a:t>
            </a:r>
            <a:r>
              <a:rPr lang="en-GB" sz="2800" dirty="0" err="1" smtClean="0"/>
              <a:t>er</a:t>
            </a:r>
            <a:r>
              <a:rPr lang="en-GB" sz="2800" dirty="0" smtClean="0"/>
              <a:t> </a:t>
            </a:r>
            <a:r>
              <a:rPr lang="en-GB" sz="2800" dirty="0" err="1" smtClean="0"/>
              <a:t>mwyn</a:t>
            </a:r>
            <a:r>
              <a:rPr lang="en-GB" sz="2800" dirty="0" smtClean="0"/>
              <a:t> </a:t>
            </a:r>
            <a:r>
              <a:rPr lang="en-GB" sz="2800" dirty="0" err="1" smtClean="0"/>
              <a:t>gallu</a:t>
            </a:r>
            <a:r>
              <a:rPr lang="en-GB" sz="2800" dirty="0" smtClean="0"/>
              <a:t> </a:t>
            </a:r>
            <a:r>
              <a:rPr lang="en-GB" sz="2800" dirty="0" err="1" smtClean="0"/>
              <a:t>eu</a:t>
            </a:r>
            <a:r>
              <a:rPr lang="en-GB" sz="2800" dirty="0" smtClean="0"/>
              <a:t> </a:t>
            </a:r>
            <a:r>
              <a:rPr lang="en-GB" sz="2800" dirty="0" err="1" smtClean="0"/>
              <a:t>hateb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83619" y="225506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Gall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gwestiynau</a:t>
            </a:r>
            <a:r>
              <a:rPr lang="en-GB" dirty="0" smtClean="0"/>
              <a:t> am </a:t>
            </a:r>
            <a:r>
              <a:rPr lang="en-GB" dirty="0" err="1" smtClean="0"/>
              <a:t>gynnwys</a:t>
            </a:r>
            <a:r>
              <a:rPr lang="en-GB" dirty="0" smtClean="0"/>
              <a:t>, am </a:t>
            </a:r>
            <a:r>
              <a:rPr lang="en-GB" dirty="0" err="1" smtClean="0"/>
              <a:t>ystyr</a:t>
            </a:r>
            <a:r>
              <a:rPr lang="en-GB" dirty="0" smtClean="0"/>
              <a:t> </a:t>
            </a:r>
            <a:r>
              <a:rPr lang="en-GB" dirty="0" err="1" smtClean="0"/>
              <a:t>geiriau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am y </a:t>
            </a:r>
            <a:r>
              <a:rPr lang="en-GB" dirty="0" err="1" smtClean="0"/>
              <a:t>ffordd</a:t>
            </a:r>
            <a:r>
              <a:rPr lang="en-GB" dirty="0" smtClean="0"/>
              <a:t> </a:t>
            </a:r>
            <a:r>
              <a:rPr lang="en-GB" dirty="0" err="1" smtClean="0"/>
              <a:t>mae’r</a:t>
            </a:r>
            <a:r>
              <a:rPr lang="en-GB" dirty="0" smtClean="0"/>
              <a:t> darn </a:t>
            </a:r>
            <a:r>
              <a:rPr lang="en-GB" dirty="0" err="1" smtClean="0"/>
              <a:t>wedi’i</a:t>
            </a:r>
            <a:r>
              <a:rPr lang="en-GB" dirty="0" smtClean="0"/>
              <a:t> </a:t>
            </a:r>
            <a:r>
              <a:rPr lang="en-GB" dirty="0" err="1" smtClean="0"/>
              <a:t>ysgrifennu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17232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Lluniwch</a:t>
            </a:r>
            <a:r>
              <a:rPr lang="en-GB" b="1" dirty="0" smtClean="0"/>
              <a:t> </a:t>
            </a:r>
            <a:r>
              <a:rPr lang="en-GB" b="1" dirty="0" err="1" smtClean="0"/>
              <a:t>gwestiynau</a:t>
            </a:r>
            <a:r>
              <a:rPr lang="en-GB" b="1" dirty="0" smtClean="0"/>
              <a:t> </a:t>
            </a:r>
            <a:r>
              <a:rPr lang="en-GB" b="1" dirty="0" err="1" smtClean="0"/>
              <a:t>glas</a:t>
            </a:r>
            <a:r>
              <a:rPr lang="en-GB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093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484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Ysgol Tryfan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T Llwyd</dc:creator>
  <cp:lastModifiedBy>Alun Llwyd</cp:lastModifiedBy>
  <cp:revision>15</cp:revision>
  <dcterms:created xsi:type="dcterms:W3CDTF">2015-02-02T10:42:27Z</dcterms:created>
  <dcterms:modified xsi:type="dcterms:W3CDTF">2015-02-04T21:20:18Z</dcterms:modified>
</cp:coreProperties>
</file>