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031D7-12B3-4B44-AAF3-0B52D0FD210D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AF451-D285-44E1-8997-9C27970CC5B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07505"/>
            <a:ext cx="2373392" cy="8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1720" y="1105118"/>
            <a:ext cx="475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Mae </a:t>
            </a:r>
            <a:r>
              <a:rPr lang="en-GB" dirty="0" err="1" smtClean="0"/>
              <a:t>yswiriant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arwain</a:t>
            </a:r>
            <a:r>
              <a:rPr lang="en-GB" dirty="0" smtClean="0"/>
              <a:t> at </a:t>
            </a:r>
            <a:r>
              <a:rPr lang="en-GB" dirty="0" err="1" smtClean="0"/>
              <a:t>lawer</a:t>
            </a:r>
            <a:r>
              <a:rPr lang="en-GB" dirty="0" smtClean="0"/>
              <a:t> o </a:t>
            </a:r>
            <a:r>
              <a:rPr lang="en-GB" dirty="0" err="1" smtClean="0"/>
              <a:t>dwyllo</a:t>
            </a:r>
            <a:r>
              <a:rPr lang="en-GB" dirty="0" smtClean="0"/>
              <a:t>.  </a:t>
            </a:r>
            <a:r>
              <a:rPr lang="en-GB" dirty="0" err="1" smtClean="0"/>
              <a:t>Rhybuddiodd</a:t>
            </a:r>
            <a:r>
              <a:rPr lang="en-GB" dirty="0" smtClean="0"/>
              <a:t> dynes 82 </a:t>
            </a:r>
            <a:r>
              <a:rPr lang="en-GB" dirty="0" err="1" smtClean="0"/>
              <a:t>oed</a:t>
            </a:r>
            <a:r>
              <a:rPr lang="en-GB" dirty="0" smtClean="0"/>
              <a:t> </a:t>
            </a:r>
            <a:r>
              <a:rPr lang="en-GB" dirty="0" err="1" smtClean="0"/>
              <a:t>o’r</a:t>
            </a:r>
            <a:r>
              <a:rPr lang="en-GB" dirty="0" smtClean="0"/>
              <a:t> </a:t>
            </a:r>
            <a:r>
              <a:rPr lang="en-GB" dirty="0" err="1" smtClean="0"/>
              <a:t>Coed</a:t>
            </a:r>
            <a:r>
              <a:rPr lang="en-GB" dirty="0" smtClean="0"/>
              <a:t> </a:t>
            </a:r>
            <a:r>
              <a:rPr lang="en-GB" dirty="0" err="1" smtClean="0"/>
              <a:t>Duon</a:t>
            </a:r>
            <a:r>
              <a:rPr lang="en-GB" dirty="0" smtClean="0"/>
              <a:t>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Ngwent</a:t>
            </a:r>
            <a:r>
              <a:rPr lang="en-GB" dirty="0" smtClean="0"/>
              <a:t> </a:t>
            </a:r>
            <a:r>
              <a:rPr lang="en-GB" dirty="0" err="1" smtClean="0"/>
              <a:t>iddi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</a:t>
            </a:r>
            <a:r>
              <a:rPr lang="en-GB" dirty="0" err="1" smtClean="0"/>
              <a:t>pobl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cysylltu</a:t>
            </a:r>
            <a:r>
              <a:rPr lang="en-GB" dirty="0" smtClean="0"/>
              <a:t> â hi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cynnig</a:t>
            </a:r>
            <a:r>
              <a:rPr lang="en-GB" dirty="0" smtClean="0"/>
              <a:t> </a:t>
            </a:r>
            <a:r>
              <a:rPr lang="en-GB" dirty="0" err="1" smtClean="0"/>
              <a:t>yswiriant</a:t>
            </a:r>
            <a:r>
              <a:rPr lang="en-GB" dirty="0" smtClean="0"/>
              <a:t> </a:t>
            </a:r>
            <a:r>
              <a:rPr lang="en-GB" dirty="0" err="1" smtClean="0"/>
              <a:t>ar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theledu</a:t>
            </a:r>
            <a:r>
              <a:rPr lang="en-GB" dirty="0" smtClean="0"/>
              <a:t> Sky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iddi</a:t>
            </a:r>
            <a:r>
              <a:rPr lang="en-GB" dirty="0" smtClean="0"/>
              <a:t> </a:t>
            </a:r>
            <a:r>
              <a:rPr lang="en-GB" dirty="0" err="1" smtClean="0"/>
              <a:t>roi</a:t>
            </a:r>
            <a:r>
              <a:rPr lang="en-GB" dirty="0" smtClean="0"/>
              <a:t> </a:t>
            </a:r>
            <a:r>
              <a:rPr lang="en-GB" dirty="0" err="1" smtClean="0"/>
              <a:t>manylion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cherdyn</a:t>
            </a:r>
            <a:r>
              <a:rPr lang="en-GB" dirty="0" smtClean="0"/>
              <a:t> banc.  </a:t>
            </a:r>
            <a:r>
              <a:rPr lang="en-GB" dirty="0" err="1" smtClean="0"/>
              <a:t>Ond</a:t>
            </a:r>
            <a:r>
              <a:rPr lang="en-GB" dirty="0" smtClean="0"/>
              <a:t> </a:t>
            </a:r>
            <a:r>
              <a:rPr lang="en-GB" dirty="0" err="1" smtClean="0"/>
              <a:t>doedd</a:t>
            </a:r>
            <a:r>
              <a:rPr lang="en-GB" dirty="0" smtClean="0"/>
              <a:t> </a:t>
            </a:r>
            <a:r>
              <a:rPr lang="en-GB" dirty="0" err="1" smtClean="0"/>
              <a:t>ganddi</a:t>
            </a:r>
            <a:r>
              <a:rPr lang="en-GB" dirty="0" smtClean="0"/>
              <a:t> hi </a:t>
            </a:r>
            <a:r>
              <a:rPr lang="en-GB" dirty="0" err="1" smtClean="0"/>
              <a:t>ddim</a:t>
            </a:r>
            <a:r>
              <a:rPr lang="en-GB" dirty="0" smtClean="0"/>
              <a:t> Sky!  </a:t>
            </a:r>
            <a:r>
              <a:rPr lang="en-GB" dirty="0" err="1" smtClean="0"/>
              <a:t>Cafodd</a:t>
            </a:r>
            <a:r>
              <a:rPr lang="en-GB" dirty="0" smtClean="0"/>
              <a:t> y </a:t>
            </a:r>
            <a:r>
              <a:rPr lang="en-GB" dirty="0" err="1" smtClean="0"/>
              <a:t>twyllwyr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carcharu</a:t>
            </a:r>
            <a:r>
              <a:rPr lang="en-GB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848491"/>
            <a:ext cx="78488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Mae </a:t>
            </a:r>
            <a:r>
              <a:rPr lang="en-GB" dirty="0" err="1" smtClean="0"/>
              <a:t>achosion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bod o </a:t>
            </a:r>
            <a:r>
              <a:rPr lang="en-GB" dirty="0" err="1" smtClean="0"/>
              <a:t>bobl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achosi</a:t>
            </a:r>
            <a:r>
              <a:rPr lang="en-GB" dirty="0" smtClean="0"/>
              <a:t> </a:t>
            </a:r>
            <a:r>
              <a:rPr lang="en-GB" dirty="0" err="1" smtClean="0"/>
              <a:t>damweiniau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fwriadol</a:t>
            </a:r>
            <a:r>
              <a:rPr lang="en-GB" dirty="0" smtClean="0"/>
              <a:t>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mwyn</a:t>
            </a:r>
            <a:r>
              <a:rPr lang="en-GB" dirty="0" smtClean="0"/>
              <a:t>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arian</a:t>
            </a:r>
            <a:r>
              <a:rPr lang="en-GB" dirty="0" smtClean="0"/>
              <a:t> </a:t>
            </a:r>
            <a:r>
              <a:rPr lang="en-GB" dirty="0" err="1" smtClean="0"/>
              <a:t>gan</a:t>
            </a:r>
            <a:r>
              <a:rPr lang="en-GB" dirty="0" smtClean="0"/>
              <a:t> y </a:t>
            </a:r>
            <a:r>
              <a:rPr lang="en-GB" dirty="0" err="1" smtClean="0"/>
              <a:t>cwmniau</a:t>
            </a:r>
            <a:r>
              <a:rPr lang="en-GB" dirty="0" smtClean="0"/>
              <a:t> </a:t>
            </a:r>
            <a:r>
              <a:rPr lang="en-GB" dirty="0" err="1" smtClean="0"/>
              <a:t>yswiriant</a:t>
            </a:r>
            <a:r>
              <a:rPr lang="en-GB" dirty="0" smtClean="0"/>
              <a:t> </a:t>
            </a:r>
            <a:r>
              <a:rPr lang="en-GB" dirty="0" err="1" smtClean="0"/>
              <a:t>drwy</a:t>
            </a:r>
            <a:r>
              <a:rPr lang="en-GB" dirty="0" smtClean="0"/>
              <a:t> </a:t>
            </a:r>
            <a:r>
              <a:rPr lang="en-GB" dirty="0" err="1" smtClean="0"/>
              <a:t>ddweud</a:t>
            </a:r>
            <a:r>
              <a:rPr lang="en-GB" dirty="0" smtClean="0"/>
              <a:t> </a:t>
            </a:r>
            <a:r>
              <a:rPr lang="en-GB" dirty="0" err="1" smtClean="0"/>
              <a:t>iddynt</a:t>
            </a:r>
            <a:r>
              <a:rPr lang="en-GB" dirty="0" smtClean="0"/>
              <a:t> </a:t>
            </a:r>
            <a:r>
              <a:rPr lang="en-GB" dirty="0" err="1" smtClean="0"/>
              <a:t>gael</a:t>
            </a:r>
            <a:r>
              <a:rPr lang="en-GB" dirty="0" smtClean="0"/>
              <a:t> </a:t>
            </a:r>
            <a:r>
              <a:rPr lang="en-GB" dirty="0" err="1" smtClean="0"/>
              <a:t>anafiadau</a:t>
            </a:r>
            <a:r>
              <a:rPr lang="en-GB" dirty="0" smtClean="0"/>
              <a:t> </a:t>
            </a:r>
            <a:r>
              <a:rPr lang="en-GB" dirty="0" err="1" smtClean="0"/>
              <a:t>drwg</a:t>
            </a:r>
            <a:r>
              <a:rPr lang="en-GB" dirty="0" smtClean="0"/>
              <a:t>.</a:t>
            </a:r>
          </a:p>
          <a:p>
            <a:r>
              <a:rPr lang="en-GB" dirty="0"/>
              <a:t> </a:t>
            </a:r>
            <a:r>
              <a:rPr lang="en-GB" dirty="0" smtClean="0"/>
              <a:t>    Mae </a:t>
            </a:r>
            <a:r>
              <a:rPr lang="en-GB" dirty="0" err="1" smtClean="0"/>
              <a:t>rhai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mynd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llawer</a:t>
            </a:r>
            <a:r>
              <a:rPr lang="en-GB" dirty="0" smtClean="0"/>
              <a:t> </a:t>
            </a:r>
            <a:r>
              <a:rPr lang="en-GB" dirty="0" err="1" smtClean="0"/>
              <a:t>pellach</a:t>
            </a:r>
            <a:r>
              <a:rPr lang="en-GB" dirty="0" smtClean="0"/>
              <a:t>, </a:t>
            </a:r>
            <a:r>
              <a:rPr lang="en-GB" dirty="0" err="1" smtClean="0"/>
              <a:t>fel</a:t>
            </a:r>
            <a:r>
              <a:rPr lang="en-GB" dirty="0" smtClean="0"/>
              <a:t> </a:t>
            </a:r>
            <a:r>
              <a:rPr lang="en-GB" dirty="0" err="1" smtClean="0"/>
              <a:t>Arglwydd</a:t>
            </a:r>
            <a:r>
              <a:rPr lang="en-GB" dirty="0" smtClean="0"/>
              <a:t> Brocket. </a:t>
            </a:r>
            <a:r>
              <a:rPr lang="en-GB" dirty="0" err="1" smtClean="0"/>
              <a:t>Yng</a:t>
            </a:r>
            <a:r>
              <a:rPr lang="en-GB" dirty="0" smtClean="0"/>
              <a:t> </a:t>
            </a:r>
            <a:r>
              <a:rPr lang="en-GB" dirty="0" err="1" smtClean="0"/>
              <a:t>nghanol</a:t>
            </a:r>
            <a:r>
              <a:rPr lang="en-GB" dirty="0" smtClean="0"/>
              <a:t> </a:t>
            </a:r>
            <a:r>
              <a:rPr lang="en-GB" dirty="0" err="1" smtClean="0"/>
              <a:t>nawdegau’r</a:t>
            </a:r>
            <a:r>
              <a:rPr lang="en-GB" dirty="0" smtClean="0"/>
              <a:t> </a:t>
            </a:r>
            <a:r>
              <a:rPr lang="en-GB" dirty="0" err="1" smtClean="0"/>
              <a:t>ganrif</a:t>
            </a:r>
            <a:r>
              <a:rPr lang="en-GB" dirty="0" smtClean="0"/>
              <a:t> </a:t>
            </a:r>
            <a:r>
              <a:rPr lang="en-GB" dirty="0" err="1" smtClean="0"/>
              <a:t>ddiwethaf</a:t>
            </a:r>
            <a:r>
              <a:rPr lang="en-GB" dirty="0" smtClean="0"/>
              <a:t> </a:t>
            </a:r>
            <a:r>
              <a:rPr lang="en-GB" dirty="0" err="1" smtClean="0"/>
              <a:t>roedd</a:t>
            </a:r>
            <a:r>
              <a:rPr lang="en-GB" dirty="0" smtClean="0"/>
              <a:t> o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 smtClean="0"/>
              <a:t>dyled</a:t>
            </a:r>
            <a:r>
              <a:rPr lang="en-GB" dirty="0" smtClean="0"/>
              <a:t> </a:t>
            </a:r>
            <a:r>
              <a:rPr lang="en-GB" dirty="0" err="1" smtClean="0"/>
              <a:t>enfawr</a:t>
            </a:r>
            <a:r>
              <a:rPr lang="en-GB" dirty="0" smtClean="0"/>
              <a:t>.  </a:t>
            </a:r>
            <a:r>
              <a:rPr lang="en-GB" dirty="0" err="1" smtClean="0"/>
              <a:t>Dywedodd</a:t>
            </a:r>
            <a:r>
              <a:rPr lang="en-GB" dirty="0" smtClean="0"/>
              <a:t> </a:t>
            </a:r>
            <a:r>
              <a:rPr lang="en-GB" dirty="0" err="1" smtClean="0"/>
              <a:t>wrth</a:t>
            </a:r>
            <a:r>
              <a:rPr lang="en-GB" dirty="0" smtClean="0"/>
              <a:t> y </a:t>
            </a:r>
            <a:r>
              <a:rPr lang="en-GB" dirty="0" err="1" smtClean="0"/>
              <a:t>cwmni</a:t>
            </a:r>
            <a:r>
              <a:rPr lang="en-GB" dirty="0" smtClean="0"/>
              <a:t> </a:t>
            </a:r>
            <a:r>
              <a:rPr lang="en-GB" dirty="0" err="1" smtClean="0"/>
              <a:t>yswiriant</a:t>
            </a:r>
            <a:r>
              <a:rPr lang="en-GB" dirty="0" smtClean="0"/>
              <a:t> </a:t>
            </a:r>
            <a:r>
              <a:rPr lang="en-GB" dirty="0" err="1" smtClean="0"/>
              <a:t>fod</a:t>
            </a:r>
            <a:r>
              <a:rPr lang="en-GB" dirty="0" smtClean="0"/>
              <a:t>  3 </a:t>
            </a:r>
            <a:r>
              <a:rPr lang="en-GB" dirty="0" err="1" smtClean="0"/>
              <a:t>o’i</a:t>
            </a:r>
            <a:r>
              <a:rPr lang="en-GB" dirty="0" smtClean="0"/>
              <a:t> </a:t>
            </a:r>
            <a:r>
              <a:rPr lang="en-GB" dirty="0" err="1" smtClean="0"/>
              <a:t>geir</a:t>
            </a:r>
            <a:r>
              <a:rPr lang="en-GB" dirty="0" smtClean="0"/>
              <a:t> Ferrari ac un </a:t>
            </a:r>
            <a:r>
              <a:rPr lang="en-GB" dirty="0" err="1" smtClean="0"/>
              <a:t>Masserati</a:t>
            </a:r>
            <a:r>
              <a:rPr lang="en-GB" dirty="0" smtClean="0"/>
              <a:t> </a:t>
            </a:r>
            <a:r>
              <a:rPr lang="en-GB" dirty="0" err="1" smtClean="0"/>
              <a:t>wedi’u</a:t>
            </a:r>
            <a:r>
              <a:rPr lang="en-GB" dirty="0" smtClean="0"/>
              <a:t> </a:t>
            </a:r>
            <a:r>
              <a:rPr lang="en-GB" dirty="0" err="1" smtClean="0"/>
              <a:t>dwyn</a:t>
            </a:r>
            <a:r>
              <a:rPr lang="en-GB" dirty="0" smtClean="0"/>
              <a:t>.  </a:t>
            </a:r>
            <a:r>
              <a:rPr lang="en-GB" dirty="0" err="1" smtClean="0"/>
              <a:t>Roedden</a:t>
            </a:r>
            <a:r>
              <a:rPr lang="en-GB" dirty="0" smtClean="0"/>
              <a:t> </a:t>
            </a:r>
            <a:r>
              <a:rPr lang="en-GB" dirty="0" err="1" smtClean="0"/>
              <a:t>nhw’n</a:t>
            </a:r>
            <a:r>
              <a:rPr lang="en-GB" dirty="0" smtClean="0"/>
              <a:t> </a:t>
            </a:r>
            <a:r>
              <a:rPr lang="en-GB" dirty="0" err="1" smtClean="0"/>
              <a:t>werth</a:t>
            </a:r>
            <a:r>
              <a:rPr lang="en-GB" dirty="0" smtClean="0"/>
              <a:t> </a:t>
            </a:r>
            <a:r>
              <a:rPr lang="en-GB" dirty="0" err="1" smtClean="0"/>
              <a:t>tua</a:t>
            </a:r>
            <a:r>
              <a:rPr lang="en-GB" dirty="0" smtClean="0"/>
              <a:t> £4.3 </a:t>
            </a:r>
            <a:r>
              <a:rPr lang="en-GB" dirty="0" err="1" smtClean="0"/>
              <a:t>miliwn</a:t>
            </a:r>
            <a:r>
              <a:rPr lang="en-GB" dirty="0" smtClean="0"/>
              <a:t>.  </a:t>
            </a:r>
            <a:r>
              <a:rPr lang="en-GB" dirty="0" err="1" smtClean="0"/>
              <a:t>Daethon</a:t>
            </a:r>
            <a:r>
              <a:rPr lang="en-GB" dirty="0" smtClean="0"/>
              <a:t> </a:t>
            </a:r>
            <a:r>
              <a:rPr lang="en-GB" dirty="0" err="1" smtClean="0"/>
              <a:t>nhw</a:t>
            </a:r>
            <a:r>
              <a:rPr lang="en-GB" dirty="0" smtClean="0"/>
              <a:t> o </a:t>
            </a:r>
            <a:r>
              <a:rPr lang="en-GB" dirty="0" err="1" smtClean="0"/>
              <a:t>hyd</a:t>
            </a:r>
            <a:r>
              <a:rPr lang="en-GB" dirty="0" smtClean="0"/>
              <a:t> </a:t>
            </a:r>
            <a:r>
              <a:rPr lang="en-GB" dirty="0" err="1" smtClean="0"/>
              <a:t>iddyn</a:t>
            </a:r>
            <a:r>
              <a:rPr lang="en-GB" dirty="0" smtClean="0"/>
              <a:t> </a:t>
            </a:r>
            <a:r>
              <a:rPr lang="en-GB" dirty="0" err="1" smtClean="0"/>
              <a:t>nhw</a:t>
            </a:r>
            <a:r>
              <a:rPr lang="en-GB" dirty="0" smtClean="0"/>
              <a:t>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cael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tynnu’n</a:t>
            </a:r>
            <a:r>
              <a:rPr lang="en-GB" dirty="0" smtClean="0"/>
              <a:t> </a:t>
            </a:r>
            <a:r>
              <a:rPr lang="en-GB" dirty="0" err="1" smtClean="0"/>
              <a:t>ddarnau</a:t>
            </a:r>
            <a:r>
              <a:rPr lang="en-GB" dirty="0" smtClean="0"/>
              <a:t> </a:t>
            </a:r>
            <a:r>
              <a:rPr lang="en-GB" dirty="0" err="1" smtClean="0"/>
              <a:t>a’u</a:t>
            </a:r>
            <a:r>
              <a:rPr lang="en-GB" dirty="0" smtClean="0"/>
              <a:t> </a:t>
            </a:r>
            <a:r>
              <a:rPr lang="en-GB" dirty="0" err="1" smtClean="0"/>
              <a:t>claddu</a:t>
            </a:r>
            <a:r>
              <a:rPr lang="en-GB" dirty="0" smtClean="0"/>
              <a:t> o </a:t>
            </a:r>
            <a:r>
              <a:rPr lang="en-GB" dirty="0" err="1" smtClean="0"/>
              <a:t>gwmpas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gartref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Neuadd</a:t>
            </a:r>
            <a:r>
              <a:rPr lang="en-GB" dirty="0" smtClean="0"/>
              <a:t> Brocket.</a:t>
            </a:r>
          </a:p>
          <a:p>
            <a:r>
              <a:rPr lang="en-GB" dirty="0"/>
              <a:t> </a:t>
            </a:r>
            <a:r>
              <a:rPr lang="en-GB" dirty="0" smtClean="0"/>
              <a:t>    </a:t>
            </a:r>
            <a:r>
              <a:rPr lang="en-GB" dirty="0" err="1" smtClean="0"/>
              <a:t>Ffugio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farwolaeth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hun</a:t>
            </a:r>
            <a:r>
              <a:rPr lang="en-GB" dirty="0" smtClean="0"/>
              <a:t> </a:t>
            </a:r>
            <a:r>
              <a:rPr lang="en-GB" dirty="0" err="1" smtClean="0"/>
              <a:t>wnaeth</a:t>
            </a:r>
            <a:r>
              <a:rPr lang="en-GB" dirty="0" smtClean="0"/>
              <a:t> John Darwin </a:t>
            </a:r>
            <a:r>
              <a:rPr lang="en-GB" dirty="0" err="1" smtClean="0"/>
              <a:t>yn</a:t>
            </a:r>
            <a:r>
              <a:rPr lang="en-GB" dirty="0" smtClean="0"/>
              <a:t> 2002.  </a:t>
            </a:r>
            <a:r>
              <a:rPr lang="en-GB" dirty="0" err="1" smtClean="0"/>
              <a:t>Wedi</a:t>
            </a:r>
            <a:r>
              <a:rPr lang="en-GB" dirty="0" smtClean="0"/>
              <a:t> </a:t>
            </a:r>
            <a:r>
              <a:rPr lang="en-GB" dirty="0" err="1" smtClean="0"/>
              <a:t>i’w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gŵr</a:t>
            </a:r>
            <a:r>
              <a:rPr lang="en-GB" dirty="0" smtClean="0"/>
              <a:t> </a:t>
            </a:r>
            <a:r>
              <a:rPr lang="en-GB" dirty="0" err="1" smtClean="0"/>
              <a:t>farw</a:t>
            </a:r>
            <a:r>
              <a:rPr lang="en-GB" dirty="0" smtClean="0"/>
              <a:t> </a:t>
            </a:r>
            <a:r>
              <a:rPr lang="en-GB" dirty="0" err="1" smtClean="0"/>
              <a:t>mewn</a:t>
            </a:r>
            <a:r>
              <a:rPr lang="en-GB" dirty="0" smtClean="0"/>
              <a:t> </a:t>
            </a:r>
            <a:r>
              <a:rPr lang="en-GB" dirty="0" err="1" smtClean="0"/>
              <a:t>damwain</a:t>
            </a:r>
            <a:r>
              <a:rPr lang="en-GB" dirty="0" smtClean="0"/>
              <a:t> </a:t>
            </a:r>
            <a:r>
              <a:rPr lang="en-GB" dirty="0" err="1" smtClean="0"/>
              <a:t>canŵ</a:t>
            </a:r>
            <a:r>
              <a:rPr lang="en-GB" dirty="0" smtClean="0"/>
              <a:t> </a:t>
            </a:r>
            <a:r>
              <a:rPr lang="en-GB" dirty="0" err="1" smtClean="0"/>
              <a:t>cafodd</a:t>
            </a:r>
            <a:r>
              <a:rPr lang="en-GB" dirty="0" smtClean="0"/>
              <a:t> </a:t>
            </a:r>
            <a:r>
              <a:rPr lang="en-GB" dirty="0" err="1" smtClean="0"/>
              <a:t>ei</a:t>
            </a:r>
            <a:r>
              <a:rPr lang="en-GB" dirty="0" smtClean="0"/>
              <a:t> </a:t>
            </a:r>
            <a:r>
              <a:rPr lang="en-GB" dirty="0" err="1" smtClean="0"/>
              <a:t>wraig</a:t>
            </a:r>
            <a:r>
              <a:rPr lang="en-GB" dirty="0" smtClean="0"/>
              <a:t> £680,000 o </a:t>
            </a:r>
            <a:r>
              <a:rPr lang="en-GB" dirty="0" err="1" smtClean="0"/>
              <a:t>arian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yswiriant</a:t>
            </a:r>
            <a:r>
              <a:rPr lang="en-GB" dirty="0" smtClean="0"/>
              <a:t>.  Bu Darwin </a:t>
            </a:r>
            <a:r>
              <a:rPr lang="en-GB" dirty="0" err="1" smtClean="0"/>
              <a:t>a’i</a:t>
            </a:r>
            <a:r>
              <a:rPr lang="en-GB" dirty="0" smtClean="0"/>
              <a:t> </a:t>
            </a:r>
            <a:r>
              <a:rPr lang="en-GB" dirty="0" err="1" smtClean="0"/>
              <a:t>wraig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byw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fras</a:t>
            </a:r>
            <a:r>
              <a:rPr lang="en-GB" dirty="0" smtClean="0"/>
              <a:t>,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prynu</a:t>
            </a:r>
            <a:r>
              <a:rPr lang="en-GB" dirty="0" smtClean="0"/>
              <a:t> tai,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byw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dramor</a:t>
            </a:r>
            <a:r>
              <a:rPr lang="en-GB" dirty="0" smtClean="0"/>
              <a:t>, </a:t>
            </a:r>
            <a:r>
              <a:rPr lang="en-GB" dirty="0" err="1" smtClean="0"/>
              <a:t>cyn</a:t>
            </a:r>
            <a:r>
              <a:rPr lang="en-GB" dirty="0"/>
              <a:t> </a:t>
            </a:r>
            <a:r>
              <a:rPr lang="en-GB" dirty="0" err="1" smtClean="0"/>
              <a:t>iddo</a:t>
            </a:r>
            <a:r>
              <a:rPr lang="en-GB" dirty="0" smtClean="0"/>
              <a:t> </a:t>
            </a:r>
            <a:r>
              <a:rPr lang="en-GB" dirty="0" err="1" smtClean="0"/>
              <a:t>gerdded</a:t>
            </a:r>
            <a:r>
              <a:rPr lang="en-GB" dirty="0" smtClean="0"/>
              <a:t> i </a:t>
            </a:r>
            <a:r>
              <a:rPr lang="en-GB" dirty="0" err="1" smtClean="0"/>
              <a:t>Swyddfa’r</a:t>
            </a:r>
            <a:r>
              <a:rPr lang="en-GB" dirty="0" smtClean="0"/>
              <a:t> </a:t>
            </a:r>
            <a:r>
              <a:rPr lang="en-GB" dirty="0" err="1" smtClean="0"/>
              <a:t>Heddlu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2007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dweud</a:t>
            </a:r>
            <a:r>
              <a:rPr lang="en-GB" dirty="0" smtClean="0"/>
              <a:t> </a:t>
            </a:r>
            <a:r>
              <a:rPr lang="en-GB" dirty="0" err="1" smtClean="0"/>
              <a:t>nad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oedd</a:t>
            </a:r>
            <a:r>
              <a:rPr lang="en-GB" dirty="0" smtClean="0"/>
              <a:t> </a:t>
            </a:r>
            <a:r>
              <a:rPr lang="en-GB" dirty="0" err="1" smtClean="0"/>
              <a:t>o’n</a:t>
            </a:r>
            <a:r>
              <a:rPr lang="en-GB" dirty="0" smtClean="0"/>
              <a:t> </a:t>
            </a:r>
            <a:r>
              <a:rPr lang="en-GB" dirty="0" err="1" smtClean="0"/>
              <a:t>cofio</a:t>
            </a:r>
            <a:r>
              <a:rPr lang="en-GB" dirty="0" smtClean="0"/>
              <a:t> dim am y </a:t>
            </a:r>
            <a:r>
              <a:rPr lang="en-GB" dirty="0" err="1" smtClean="0"/>
              <a:t>pum</a:t>
            </a:r>
            <a:r>
              <a:rPr lang="en-GB" dirty="0" smtClean="0"/>
              <a:t> </a:t>
            </a:r>
            <a:r>
              <a:rPr lang="en-GB" dirty="0" err="1" smtClean="0"/>
              <a:t>mlynedd</a:t>
            </a:r>
            <a:r>
              <a:rPr lang="en-GB" dirty="0" smtClean="0"/>
              <a:t> </a:t>
            </a:r>
            <a:r>
              <a:rPr lang="en-GB" dirty="0" err="1" smtClean="0"/>
              <a:t>cynt</a:t>
            </a:r>
            <a:r>
              <a:rPr lang="en-GB" dirty="0" smtClean="0"/>
              <a:t>.  </a:t>
            </a:r>
            <a:r>
              <a:rPr lang="en-GB" dirty="0" err="1" smtClean="0"/>
              <a:t>Cafodd</a:t>
            </a:r>
            <a:r>
              <a:rPr lang="en-GB" dirty="0" smtClean="0"/>
              <a:t> o </a:t>
            </a:r>
            <a:r>
              <a:rPr lang="en-GB" dirty="0" err="1" smtClean="0"/>
              <a:t>a’i</a:t>
            </a:r>
            <a:r>
              <a:rPr lang="en-GB" dirty="0" smtClean="0"/>
              <a:t> </a:t>
            </a:r>
            <a:r>
              <a:rPr lang="en-GB" dirty="0" err="1" smtClean="0"/>
              <a:t>wraig</a:t>
            </a:r>
            <a:r>
              <a:rPr lang="en-GB" dirty="0" smtClean="0"/>
              <a:t> </a:t>
            </a:r>
            <a:r>
              <a:rPr lang="en-GB" dirty="0" err="1" smtClean="0"/>
              <a:t>eu</a:t>
            </a:r>
            <a:r>
              <a:rPr lang="en-GB" dirty="0" smtClean="0"/>
              <a:t> </a:t>
            </a:r>
            <a:r>
              <a:rPr lang="en-GB" dirty="0" err="1" smtClean="0"/>
              <a:t>carcharu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05" y="85807"/>
            <a:ext cx="2066925" cy="188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528" y="434462"/>
            <a:ext cx="2066925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695150"/>
            <a:ext cx="1691681" cy="2158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979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Alun Llwyd</dc:creator>
  <cp:lastModifiedBy>Alun Llwyd</cp:lastModifiedBy>
  <cp:revision>1</cp:revision>
  <dcterms:created xsi:type="dcterms:W3CDTF">2015-02-04T23:10:36Z</dcterms:created>
  <dcterms:modified xsi:type="dcterms:W3CDTF">2015-02-04T23:11:26Z</dcterms:modified>
</cp:coreProperties>
</file>