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D3947-8D2E-4BB0-A069-8E0756E59763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E7EF0-83DD-4B4B-A55C-216A6B9C159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727B7-DC7B-4124-B98F-E360DEB39F64}" type="slidenum">
              <a:rPr lang="en-GB"/>
              <a:pPr/>
              <a:t>1</a:t>
            </a:fld>
            <a:endParaRPr lang="en-GB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328BE-9F5F-4428-8AC2-2BB54C7D6956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6553B-94F3-4745-9C48-572C97B1834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971550" y="260350"/>
            <a:ext cx="7200900" cy="6337300"/>
          </a:xfrm>
          <a:prstGeom prst="diamond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067944" y="836712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588125" y="3248025"/>
            <a:ext cx="7921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175125" y="3248025"/>
            <a:ext cx="7921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979613" y="3248025"/>
            <a:ext cx="7921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219700" y="4365625"/>
            <a:ext cx="7921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132138" y="4365625"/>
            <a:ext cx="7921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175125" y="5516563"/>
            <a:ext cx="7921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87313" y="65088"/>
            <a:ext cx="1936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Rhestru Diemwnt</a:t>
            </a:r>
          </a:p>
          <a:p>
            <a:r>
              <a:rPr lang="en-GB"/>
              <a:t>- Diemwnt 9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15816" y="1772816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148064" y="1772816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67944" y="292494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1835696" y="292494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6372200" y="292494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915816" y="400506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148064" y="400506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4067944" y="5085184"/>
            <a:ext cx="1080120" cy="864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Alun Llwyd</dc:creator>
  <cp:lastModifiedBy>Alun Llwyd</cp:lastModifiedBy>
  <cp:revision>1</cp:revision>
  <dcterms:created xsi:type="dcterms:W3CDTF">2015-02-04T23:06:53Z</dcterms:created>
  <dcterms:modified xsi:type="dcterms:W3CDTF">2015-02-04T23:07:51Z</dcterms:modified>
</cp:coreProperties>
</file>