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AA64-AAC5-427D-9E51-1687F92B358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81398-4D24-4646-B4CC-12553693C9F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20669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522" y="476672"/>
            <a:ext cx="5237163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3768" y="1653009"/>
            <a:ext cx="60486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Gallan</a:t>
            </a:r>
            <a:r>
              <a:rPr lang="en-GB" dirty="0" smtClean="0"/>
              <a:t> </a:t>
            </a:r>
            <a:r>
              <a:rPr lang="en-GB" dirty="0" err="1" smtClean="0"/>
              <a:t>nhw</a:t>
            </a:r>
            <a:r>
              <a:rPr lang="en-GB" dirty="0" smtClean="0"/>
              <a:t> </a:t>
            </a:r>
            <a:r>
              <a:rPr lang="en-GB" dirty="0" err="1" smtClean="0"/>
              <a:t>ddefnyddio’r</a:t>
            </a:r>
            <a:r>
              <a:rPr lang="en-GB" dirty="0" smtClean="0"/>
              <a:t> un </a:t>
            </a:r>
            <a:r>
              <a:rPr lang="en-GB" dirty="0" err="1" smtClean="0"/>
              <a:t>geiriau</a:t>
            </a:r>
            <a:r>
              <a:rPr lang="en-GB" dirty="0" smtClean="0"/>
              <a:t>  </a:t>
            </a:r>
            <a:r>
              <a:rPr lang="en-GB" dirty="0" err="1" smtClean="0"/>
              <a:t>e.e</a:t>
            </a:r>
            <a:r>
              <a:rPr lang="en-GB" dirty="0" smtClean="0"/>
              <a:t>. </a:t>
            </a:r>
          </a:p>
          <a:p>
            <a:r>
              <a:rPr lang="en-GB" i="1" dirty="0" smtClean="0"/>
              <a:t>Pam bod </a:t>
            </a:r>
            <a:r>
              <a:rPr lang="en-GB" i="1" dirty="0" err="1" smtClean="0"/>
              <a:t>twyllwyr</a:t>
            </a:r>
            <a:r>
              <a:rPr lang="en-GB" i="1" dirty="0" smtClean="0"/>
              <a:t> </a:t>
            </a:r>
            <a:r>
              <a:rPr lang="en-GB" i="1" dirty="0" err="1" smtClean="0"/>
              <a:t>yswiriant</a:t>
            </a:r>
            <a:r>
              <a:rPr lang="en-GB" i="1" dirty="0" smtClean="0"/>
              <a:t> </a:t>
            </a:r>
            <a:r>
              <a:rPr lang="en-GB" i="1" dirty="0" err="1" smtClean="0"/>
              <a:t>ceir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dweud</a:t>
            </a:r>
            <a:r>
              <a:rPr lang="en-GB" i="1" dirty="0" smtClean="0"/>
              <a:t> </a:t>
            </a:r>
            <a:r>
              <a:rPr lang="en-GB" i="1" dirty="0" err="1" smtClean="0"/>
              <a:t>eu</a:t>
            </a:r>
            <a:r>
              <a:rPr lang="en-GB" i="1" dirty="0" smtClean="0"/>
              <a:t> bod </a:t>
            </a:r>
            <a:r>
              <a:rPr lang="en-GB" i="1" dirty="0" err="1" smtClean="0"/>
              <a:t>wedi</a:t>
            </a:r>
            <a:r>
              <a:rPr lang="en-GB" i="1" dirty="0" smtClean="0"/>
              <a:t> </a:t>
            </a:r>
            <a:r>
              <a:rPr lang="en-GB" b="1" i="1" u="sng" dirty="0" err="1" smtClean="0"/>
              <a:t>cael</a:t>
            </a:r>
            <a:r>
              <a:rPr lang="en-GB" b="1" i="1" u="sng" dirty="0" smtClean="0"/>
              <a:t> </a:t>
            </a:r>
            <a:r>
              <a:rPr lang="en-GB" b="1" i="1" u="sng" dirty="0" err="1" smtClean="0"/>
              <a:t>anafiadau</a:t>
            </a:r>
            <a:r>
              <a:rPr lang="en-GB" b="1" i="1" u="sng" dirty="0" smtClean="0"/>
              <a:t> </a:t>
            </a:r>
            <a:r>
              <a:rPr lang="en-GB" b="1" i="1" u="sng" dirty="0" err="1" smtClean="0"/>
              <a:t>drwg</a:t>
            </a:r>
            <a:r>
              <a:rPr lang="en-GB" i="1" dirty="0" smtClean="0"/>
              <a:t>?</a:t>
            </a:r>
          </a:p>
          <a:p>
            <a:r>
              <a:rPr lang="en-GB" dirty="0" err="1" smtClean="0"/>
              <a:t>neu</a:t>
            </a:r>
            <a:r>
              <a:rPr lang="en-GB" dirty="0" smtClean="0"/>
              <a:t> </a:t>
            </a:r>
            <a:r>
              <a:rPr lang="en-GB" dirty="0" err="1" smtClean="0"/>
              <a:t>newid</a:t>
            </a:r>
            <a:r>
              <a:rPr lang="en-GB" dirty="0" smtClean="0"/>
              <a:t> y </a:t>
            </a:r>
            <a:r>
              <a:rPr lang="en-GB" dirty="0" err="1" smtClean="0"/>
              <a:t>geiriau</a:t>
            </a:r>
            <a:r>
              <a:rPr lang="en-GB" dirty="0" smtClean="0"/>
              <a:t> </a:t>
            </a:r>
            <a:r>
              <a:rPr lang="en-GB" dirty="0" err="1" smtClean="0"/>
              <a:t>e.e</a:t>
            </a:r>
            <a:r>
              <a:rPr lang="en-GB" dirty="0" smtClean="0"/>
              <a:t>.  </a:t>
            </a:r>
          </a:p>
          <a:p>
            <a:r>
              <a:rPr lang="en-GB" i="1" dirty="0" smtClean="0"/>
              <a:t>Pam bod </a:t>
            </a:r>
            <a:r>
              <a:rPr lang="en-GB" i="1" dirty="0" err="1" smtClean="0"/>
              <a:t>twyllwyr</a:t>
            </a:r>
            <a:r>
              <a:rPr lang="en-GB" i="1" dirty="0" smtClean="0"/>
              <a:t> </a:t>
            </a:r>
            <a:r>
              <a:rPr lang="en-GB" i="1" dirty="0" err="1" smtClean="0"/>
              <a:t>yswiriant</a:t>
            </a:r>
            <a:r>
              <a:rPr lang="en-GB" i="1" dirty="0" smtClean="0"/>
              <a:t> </a:t>
            </a:r>
            <a:r>
              <a:rPr lang="en-GB" i="1" dirty="0" err="1" smtClean="0"/>
              <a:t>ceir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dweud</a:t>
            </a:r>
            <a:r>
              <a:rPr lang="en-GB" i="1" dirty="0" smtClean="0"/>
              <a:t> </a:t>
            </a:r>
            <a:r>
              <a:rPr lang="en-GB" i="1" dirty="0" err="1" smtClean="0"/>
              <a:t>eu</a:t>
            </a:r>
            <a:r>
              <a:rPr lang="en-GB" i="1" dirty="0" smtClean="0"/>
              <a:t> bod </a:t>
            </a:r>
            <a:r>
              <a:rPr lang="en-GB" i="1" dirty="0" err="1" smtClean="0"/>
              <a:t>wedi</a:t>
            </a:r>
            <a:r>
              <a:rPr lang="en-GB" i="1" dirty="0" smtClean="0"/>
              <a:t> </a:t>
            </a:r>
            <a:r>
              <a:rPr lang="en-GB" b="1" i="1" u="sng" dirty="0" err="1" smtClean="0"/>
              <a:t>brifo</a:t>
            </a:r>
            <a:r>
              <a:rPr lang="en-GB" i="1" dirty="0" smtClean="0"/>
              <a:t>?</a:t>
            </a:r>
            <a:r>
              <a:rPr lang="en-GB" dirty="0" smtClean="0"/>
              <a:t>  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43258" y="339550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Lluniwch</a:t>
            </a:r>
            <a:r>
              <a:rPr lang="en-GB" b="1" dirty="0" smtClean="0"/>
              <a:t> </a:t>
            </a:r>
            <a:r>
              <a:rPr lang="en-GB" b="1" dirty="0" err="1" smtClean="0"/>
              <a:t>gwestiynau</a:t>
            </a:r>
            <a:r>
              <a:rPr lang="en-GB" b="1" dirty="0" smtClean="0"/>
              <a:t> </a:t>
            </a:r>
            <a:r>
              <a:rPr lang="en-GB" b="1" dirty="0" err="1" smtClean="0"/>
              <a:t>piws</a:t>
            </a:r>
            <a:r>
              <a:rPr lang="en-GB" b="1" dirty="0" smtClean="0"/>
              <a:t>!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163053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2066925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64641"/>
            <a:ext cx="5249863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720" y="206801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Gall </a:t>
            </a:r>
            <a:r>
              <a:rPr lang="en-GB" dirty="0" err="1" smtClean="0"/>
              <a:t>ofyn</a:t>
            </a:r>
            <a:r>
              <a:rPr lang="en-GB" dirty="0" smtClean="0"/>
              <a:t> am y </a:t>
            </a:r>
            <a:r>
              <a:rPr lang="en-GB" dirty="0" err="1" smtClean="0"/>
              <a:t>cynnwys</a:t>
            </a:r>
            <a:r>
              <a:rPr lang="en-GB" dirty="0" smtClean="0"/>
              <a:t>, am </a:t>
            </a:r>
            <a:r>
              <a:rPr lang="en-GB" dirty="0" err="1" smtClean="0"/>
              <a:t>eiriau</a:t>
            </a:r>
            <a:r>
              <a:rPr lang="en-GB" dirty="0" smtClean="0"/>
              <a:t> </a:t>
            </a:r>
            <a:r>
              <a:rPr lang="en-GB" dirty="0" err="1" smtClean="0"/>
              <a:t>penodol</a:t>
            </a:r>
            <a:r>
              <a:rPr lang="en-GB" dirty="0" smtClean="0"/>
              <a:t> </a:t>
            </a:r>
            <a:r>
              <a:rPr lang="en-GB" dirty="0" err="1" smtClean="0"/>
              <a:t>neu</a:t>
            </a:r>
            <a:r>
              <a:rPr lang="en-GB" dirty="0" smtClean="0"/>
              <a:t> am y darn </a:t>
            </a:r>
            <a:r>
              <a:rPr lang="en-GB" dirty="0" err="1" smtClean="0"/>
              <a:t>cyfan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63691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Lluniwch</a:t>
            </a:r>
            <a:r>
              <a:rPr lang="en-GB" b="1" dirty="0" smtClean="0"/>
              <a:t> </a:t>
            </a:r>
            <a:r>
              <a:rPr lang="en-GB" b="1" dirty="0" err="1" smtClean="0"/>
              <a:t>gwestiynau</a:t>
            </a:r>
            <a:r>
              <a:rPr lang="en-GB" b="1" dirty="0" smtClean="0"/>
              <a:t> </a:t>
            </a:r>
            <a:r>
              <a:rPr lang="en-GB" b="1" dirty="0" err="1" smtClean="0"/>
              <a:t>gwyrdd</a:t>
            </a:r>
            <a:r>
              <a:rPr lang="en-GB" b="1" dirty="0" smtClean="0"/>
              <a:t>!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338803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1616075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430396"/>
            <a:ext cx="49685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Cwestiynau</a:t>
            </a:r>
            <a:r>
              <a:rPr lang="en-GB" sz="2800" dirty="0" smtClean="0"/>
              <a:t> y </a:t>
            </a:r>
            <a:r>
              <a:rPr lang="en-GB" sz="2800" dirty="0" err="1" smtClean="0"/>
              <a:t>mae’n</a:t>
            </a:r>
            <a:r>
              <a:rPr lang="en-GB" sz="2800" dirty="0" smtClean="0"/>
              <a:t> </a:t>
            </a:r>
            <a:r>
              <a:rPr lang="en-GB" sz="2800" dirty="0" err="1" smtClean="0"/>
              <a:t>rhaid</a:t>
            </a:r>
            <a:r>
              <a:rPr lang="en-GB" sz="2800" dirty="0" smtClean="0"/>
              <a:t> i chi </a:t>
            </a:r>
            <a:r>
              <a:rPr lang="en-GB" sz="2800" dirty="0" err="1" smtClean="0"/>
              <a:t>gael</a:t>
            </a:r>
            <a:r>
              <a:rPr lang="en-GB" sz="2800" dirty="0" smtClean="0"/>
              <a:t> </a:t>
            </a:r>
            <a:r>
              <a:rPr lang="en-GB" sz="2800" dirty="0" err="1" smtClean="0"/>
              <a:t>gwybodaeth</a:t>
            </a:r>
            <a:r>
              <a:rPr lang="en-GB" sz="2800" dirty="0" smtClean="0"/>
              <a:t> </a:t>
            </a:r>
            <a:r>
              <a:rPr lang="en-GB" sz="2800" dirty="0" err="1" smtClean="0"/>
              <a:t>ychwanegol</a:t>
            </a:r>
            <a:r>
              <a:rPr lang="en-GB" sz="2800" dirty="0" smtClean="0"/>
              <a:t> </a:t>
            </a:r>
            <a:r>
              <a:rPr lang="en-GB" sz="2800" dirty="0" err="1" smtClean="0"/>
              <a:t>o’r</a:t>
            </a:r>
            <a:r>
              <a:rPr lang="en-GB" sz="2800" dirty="0" smtClean="0"/>
              <a:t> </a:t>
            </a:r>
            <a:r>
              <a:rPr lang="en-GB" sz="2800" dirty="0" err="1" smtClean="0"/>
              <a:t>tu</a:t>
            </a:r>
            <a:r>
              <a:rPr lang="en-GB" sz="2800" dirty="0" smtClean="0"/>
              <a:t> </a:t>
            </a:r>
            <a:r>
              <a:rPr lang="en-GB" sz="2800" dirty="0" err="1" smtClean="0"/>
              <a:t>allan</a:t>
            </a:r>
            <a:r>
              <a:rPr lang="en-GB" sz="2800" dirty="0" smtClean="0"/>
              <a:t> </a:t>
            </a:r>
            <a:r>
              <a:rPr lang="en-GB" sz="2800" dirty="0" err="1" smtClean="0"/>
              <a:t>i’r</a:t>
            </a:r>
            <a:r>
              <a:rPr lang="en-GB" sz="2800" dirty="0" smtClean="0"/>
              <a:t> darn </a:t>
            </a:r>
            <a:r>
              <a:rPr lang="en-GB" sz="2800" dirty="0" err="1" smtClean="0"/>
              <a:t>er</a:t>
            </a:r>
            <a:r>
              <a:rPr lang="en-GB" sz="2800" dirty="0" smtClean="0"/>
              <a:t> </a:t>
            </a:r>
            <a:r>
              <a:rPr lang="en-GB" sz="2800" dirty="0" err="1" smtClean="0"/>
              <a:t>mwyn</a:t>
            </a:r>
            <a:r>
              <a:rPr lang="en-GB" sz="2800" dirty="0" smtClean="0"/>
              <a:t> </a:t>
            </a:r>
            <a:r>
              <a:rPr lang="en-GB" sz="2800" dirty="0" err="1" smtClean="0"/>
              <a:t>gallu</a:t>
            </a:r>
            <a:r>
              <a:rPr lang="en-GB" sz="2800" dirty="0" smtClean="0"/>
              <a:t> </a:t>
            </a:r>
            <a:r>
              <a:rPr lang="en-GB" sz="2800" dirty="0" err="1" smtClean="0"/>
              <a:t>eu</a:t>
            </a:r>
            <a:r>
              <a:rPr lang="en-GB" sz="2800" dirty="0" smtClean="0"/>
              <a:t> </a:t>
            </a:r>
            <a:r>
              <a:rPr lang="en-GB" sz="2800" dirty="0" err="1" smtClean="0"/>
              <a:t>hateb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083619" y="2255060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Gall </a:t>
            </a:r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gwestiynau</a:t>
            </a:r>
            <a:r>
              <a:rPr lang="en-GB" dirty="0" smtClean="0"/>
              <a:t> am </a:t>
            </a:r>
            <a:r>
              <a:rPr lang="en-GB" dirty="0" err="1" smtClean="0"/>
              <a:t>gynnwys</a:t>
            </a:r>
            <a:r>
              <a:rPr lang="en-GB" dirty="0" smtClean="0"/>
              <a:t>, am </a:t>
            </a:r>
            <a:r>
              <a:rPr lang="en-GB" dirty="0" err="1" smtClean="0"/>
              <a:t>ystyr</a:t>
            </a:r>
            <a:r>
              <a:rPr lang="en-GB" dirty="0" smtClean="0"/>
              <a:t> </a:t>
            </a:r>
            <a:r>
              <a:rPr lang="en-GB" dirty="0" err="1" smtClean="0"/>
              <a:t>geiriau</a:t>
            </a:r>
            <a:r>
              <a:rPr lang="en-GB" dirty="0" smtClean="0"/>
              <a:t> </a:t>
            </a:r>
            <a:r>
              <a:rPr lang="en-GB" dirty="0" err="1" smtClean="0"/>
              <a:t>neu</a:t>
            </a:r>
            <a:r>
              <a:rPr lang="en-GB" dirty="0" smtClean="0"/>
              <a:t> am y </a:t>
            </a:r>
            <a:r>
              <a:rPr lang="en-GB" dirty="0" err="1" smtClean="0"/>
              <a:t>ffordd</a:t>
            </a:r>
            <a:r>
              <a:rPr lang="en-GB" dirty="0" smtClean="0"/>
              <a:t> </a:t>
            </a:r>
            <a:r>
              <a:rPr lang="en-GB" dirty="0" err="1" smtClean="0"/>
              <a:t>mae’r</a:t>
            </a:r>
            <a:r>
              <a:rPr lang="en-GB" dirty="0" smtClean="0"/>
              <a:t> darn </a:t>
            </a:r>
            <a:r>
              <a:rPr lang="en-GB" dirty="0" err="1" smtClean="0"/>
              <a:t>wedi’i</a:t>
            </a:r>
            <a:r>
              <a:rPr lang="en-GB" dirty="0" smtClean="0"/>
              <a:t> </a:t>
            </a:r>
            <a:r>
              <a:rPr lang="en-GB" dirty="0" err="1" smtClean="0"/>
              <a:t>ysgrifennu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317232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Lluniwch</a:t>
            </a:r>
            <a:r>
              <a:rPr lang="en-GB" b="1" dirty="0" smtClean="0"/>
              <a:t> </a:t>
            </a:r>
            <a:r>
              <a:rPr lang="en-GB" b="1" dirty="0" err="1" smtClean="0"/>
              <a:t>gwestiynau</a:t>
            </a:r>
            <a:r>
              <a:rPr lang="en-GB" b="1" dirty="0" smtClean="0"/>
              <a:t> </a:t>
            </a:r>
            <a:r>
              <a:rPr lang="en-GB" b="1" dirty="0" err="1" smtClean="0"/>
              <a:t>glas</a:t>
            </a:r>
            <a:r>
              <a:rPr lang="en-GB" b="1" dirty="0" smtClean="0"/>
              <a:t>!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40936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Alun Llwyd</dc:creator>
  <cp:lastModifiedBy>Alun Llwyd</cp:lastModifiedBy>
  <cp:revision>1</cp:revision>
  <dcterms:created xsi:type="dcterms:W3CDTF">2015-02-04T23:11:44Z</dcterms:created>
  <dcterms:modified xsi:type="dcterms:W3CDTF">2015-02-04T23:12:43Z</dcterms:modified>
</cp:coreProperties>
</file>