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6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5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4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2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6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5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2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7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AC5B-B6C5-42FA-9E35-0EEFE66011CA}" type="datetimeFigureOut">
              <a:rPr lang="en-GB" smtClean="0"/>
              <a:t>12/03/15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C94D-C3C4-4AAA-AD4A-9C3DBFCEB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332656"/>
            <a:ext cx="548051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Gwylltio’n Gacwn!</a:t>
            </a:r>
            <a:endParaRPr lang="cy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7634">
            <a:off x="554503" y="1693041"/>
            <a:ext cx="2330778" cy="15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8216">
            <a:off x="4908513" y="1771011"/>
            <a:ext cx="2646062" cy="168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5836">
            <a:off x="1234214" y="3780462"/>
            <a:ext cx="2404426" cy="179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5314">
            <a:off x="4986494" y="3788326"/>
            <a:ext cx="2450939" cy="18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84976" cy="52629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err="1">
                <a:latin typeface="Candy Round BTN" panose="020F0604020102040306" pitchFamily="34" charset="0"/>
              </a:rPr>
              <a:t>Annwyl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gynghorydd</a:t>
            </a:r>
            <a:r>
              <a:rPr lang="en-GB" sz="1600" dirty="0">
                <a:latin typeface="Candy Round BTN" panose="020F0604020102040306" pitchFamily="34" charset="0"/>
              </a:rPr>
              <a:t>,</a:t>
            </a:r>
          </a:p>
          <a:p>
            <a:r>
              <a:rPr lang="en-GB" sz="1600" dirty="0">
                <a:latin typeface="Candy Round BTN" panose="020F0604020102040306" pitchFamily="34" charset="0"/>
              </a:rPr>
              <a:t>     </a:t>
            </a:r>
            <a:r>
              <a:rPr lang="en-GB" sz="1600" dirty="0" err="1">
                <a:latin typeface="Candy Round BTN" panose="020F0604020102040306" pitchFamily="34" charset="0"/>
              </a:rPr>
              <a:t>Gofyn</a:t>
            </a:r>
            <a:r>
              <a:rPr lang="en-GB" sz="1600" dirty="0">
                <a:latin typeface="Candy Round BTN" panose="020F0604020102040306" pitchFamily="34" charset="0"/>
              </a:rPr>
              <a:t> am </a:t>
            </a:r>
            <a:r>
              <a:rPr lang="en-GB" sz="1600" dirty="0" err="1">
                <a:latin typeface="Candy Round BTN" panose="020F0604020102040306" pitchFamily="34" charset="0"/>
              </a:rPr>
              <a:t>gymorth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ydw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Fel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trethdalwr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cydwybodol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rydw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cyfrannu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fy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nhreth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cyngor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brydlon</a:t>
            </a:r>
            <a:r>
              <a:rPr lang="en-GB" sz="1600" dirty="0">
                <a:latin typeface="Candy Round BTN" panose="020F0604020102040306" pitchFamily="34" charset="0"/>
              </a:rPr>
              <a:t> ac felly </a:t>
            </a:r>
            <a:r>
              <a:rPr lang="en-GB" sz="1600" dirty="0" err="1">
                <a:latin typeface="Candy Round BTN" panose="020F0604020102040306" pitchFamily="34" charset="0"/>
              </a:rPr>
              <a:t>dylwn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fod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gallu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mwynhau’r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cyfleusterau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prin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sy’n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darparu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gan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cyngor</a:t>
            </a:r>
            <a:r>
              <a:rPr lang="en-GB" sz="1600" dirty="0">
                <a:latin typeface="Candy Round BTN" panose="020F0604020102040306" pitchFamily="34" charset="0"/>
              </a:rPr>
              <a:t>.</a:t>
            </a:r>
          </a:p>
          <a:p>
            <a:r>
              <a:rPr lang="en-GB" sz="1600" dirty="0">
                <a:latin typeface="Candy Round BTN" panose="020F0604020102040306" pitchFamily="34" charset="0"/>
              </a:rPr>
              <a:t>     </a:t>
            </a:r>
            <a:r>
              <a:rPr lang="en-GB" sz="1600" dirty="0" err="1">
                <a:latin typeface="Candy Round BTN" panose="020F0604020102040306" pitchFamily="34" charset="0"/>
              </a:rPr>
              <a:t>Siom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o’r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mwyaf</a:t>
            </a:r>
            <a:r>
              <a:rPr lang="en-GB" sz="1600" dirty="0">
                <a:latin typeface="Candy Round BTN" panose="020F0604020102040306" pitchFamily="34" charset="0"/>
              </a:rPr>
              <a:t>, felly, </a:t>
            </a:r>
            <a:r>
              <a:rPr lang="en-GB" sz="1600" dirty="0" err="1">
                <a:latin typeface="Candy Round BTN" panose="020F0604020102040306" pitchFamily="34" charset="0"/>
              </a:rPr>
              <a:t>oedd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ymweliad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â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pharc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dref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wythnos</a:t>
            </a:r>
            <a:r>
              <a:rPr lang="en-GB" sz="1600" dirty="0">
                <a:latin typeface="Candy Round BTN" panose="020F0604020102040306" pitchFamily="34" charset="0"/>
              </a:rPr>
              <a:t>  </a:t>
            </a:r>
            <a:r>
              <a:rPr lang="en-GB" sz="1600" dirty="0" smtClean="0">
                <a:latin typeface="Candy Round BTN" panose="020F0604020102040306" pitchFamily="34" charset="0"/>
              </a:rPr>
              <a:t>hon. Does </a:t>
            </a:r>
            <a:r>
              <a:rPr lang="en-GB" sz="1600" dirty="0">
                <a:latin typeface="Candy Round BTN" panose="020F0604020102040306" pitchFamily="34" charset="0"/>
              </a:rPr>
              <a:t>gen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ddim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gwrthwynebiad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berchnogion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cŵn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fynd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â’u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hanifeiliaid</a:t>
            </a:r>
            <a:r>
              <a:rPr lang="en-GB" sz="1600" dirty="0">
                <a:latin typeface="Candy Round BTN" panose="020F0604020102040306" pitchFamily="34" charset="0"/>
              </a:rPr>
              <a:t> am </a:t>
            </a:r>
            <a:r>
              <a:rPr lang="en-GB" sz="1600" dirty="0" err="1">
                <a:latin typeface="Candy Round BTN" panose="020F0604020102040306" pitchFamily="34" charset="0"/>
              </a:rPr>
              <a:t>dro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yma</a:t>
            </a:r>
            <a:r>
              <a:rPr lang="en-GB" sz="1600" dirty="0">
                <a:latin typeface="Candy Round BTN" panose="020F0604020102040306" pitchFamily="34" charset="0"/>
              </a:rPr>
              <a:t>, </a:t>
            </a:r>
            <a:r>
              <a:rPr lang="en-GB" sz="1600" dirty="0" err="1">
                <a:latin typeface="Candy Round BTN" panose="020F0604020102040306" pitchFamily="34" charset="0"/>
              </a:rPr>
              <a:t>ond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ddylai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hynny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ddim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amharu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fwynhad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eraill</a:t>
            </a:r>
            <a:r>
              <a:rPr lang="en-GB" sz="1600" dirty="0">
                <a:latin typeface="Candy Round BTN" panose="020F0604020102040306" pitchFamily="34" charset="0"/>
              </a:rPr>
              <a:t>.  Mae </a:t>
            </a:r>
            <a:r>
              <a:rPr lang="en-GB" sz="1600" dirty="0" err="1">
                <a:latin typeface="Candy Round BTN" panose="020F0604020102040306" pitchFamily="34" charset="0"/>
              </a:rPr>
              <a:t>rhai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perchnogion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cŵn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u="sng" dirty="0" err="1">
                <a:latin typeface="Candy Round BTN" panose="020F0604020102040306" pitchFamily="34" charset="0"/>
              </a:rPr>
              <a:t>diegwyddor</a:t>
            </a:r>
            <a:r>
              <a:rPr lang="en-GB" sz="1600" u="sng" dirty="0">
                <a:latin typeface="Candy Round BTN" panose="020F0604020102040306" pitchFamily="34" charset="0"/>
              </a:rPr>
              <a:t> a </a:t>
            </a:r>
            <a:r>
              <a:rPr lang="en-GB" sz="1600" u="sng" dirty="0" err="1">
                <a:latin typeface="Candy Round BTN" panose="020F0604020102040306" pitchFamily="34" charset="0"/>
              </a:rPr>
              <a:t>diofal</a:t>
            </a:r>
            <a:r>
              <a:rPr lang="en-GB" sz="1600" u="sng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gadael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baw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cŵn</a:t>
            </a:r>
            <a:r>
              <a:rPr lang="en-GB" sz="1600" dirty="0">
                <a:latin typeface="Candy Round BTN" panose="020F0604020102040306" pitchFamily="34" charset="0"/>
              </a:rPr>
              <a:t> o </a:t>
            </a:r>
            <a:r>
              <a:rPr lang="en-GB" sz="1600" dirty="0" err="1">
                <a:latin typeface="Candy Round BTN" panose="020F0604020102040306" pitchFamily="34" charset="0"/>
              </a:rPr>
              <a:t>gwmpas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parc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unrhyw</a:t>
            </a:r>
            <a:r>
              <a:rPr lang="en-GB" sz="1600" dirty="0">
                <a:latin typeface="Candy Round BTN" panose="020F0604020102040306" pitchFamily="34" charset="0"/>
              </a:rPr>
              <a:t> un </a:t>
            </a:r>
            <a:r>
              <a:rPr lang="en-GB" sz="1600" dirty="0" err="1">
                <a:latin typeface="Candy Round BTN" panose="020F0604020102040306" pitchFamily="34" charset="0"/>
              </a:rPr>
              <a:t>roi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draed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ynddo</a:t>
            </a:r>
            <a:r>
              <a:rPr lang="en-GB" sz="1600" dirty="0">
                <a:latin typeface="Candy Round BTN" panose="020F0604020102040306" pitchFamily="34" charset="0"/>
              </a:rPr>
              <a:t>.</a:t>
            </a:r>
          </a:p>
          <a:p>
            <a:r>
              <a:rPr lang="en-GB" sz="1600" dirty="0">
                <a:latin typeface="Candy Round BTN" panose="020F0604020102040306" pitchFamily="34" charset="0"/>
              </a:rPr>
              <a:t>     Mae </a:t>
            </a:r>
            <a:r>
              <a:rPr lang="en-GB" sz="1600" dirty="0" err="1">
                <a:latin typeface="Candy Round BTN" panose="020F0604020102040306" pitchFamily="34" charset="0"/>
              </a:rPr>
              <a:t>ysgarthion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cŵn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cario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heintiau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tocsacoriasis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sy’n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gallu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achosi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bobl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golli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golwg</a:t>
            </a:r>
            <a:r>
              <a:rPr lang="en-GB" sz="1600" dirty="0">
                <a:latin typeface="Candy Round BTN" panose="020F0604020102040306" pitchFamily="34" charset="0"/>
              </a:rPr>
              <a:t>.  Mae </a:t>
            </a:r>
            <a:r>
              <a:rPr lang="en-GB" sz="1600" dirty="0" err="1">
                <a:latin typeface="Candy Round BTN" panose="020F0604020102040306" pitchFamily="34" charset="0"/>
              </a:rPr>
              <a:t>mwy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na</a:t>
            </a:r>
            <a:r>
              <a:rPr lang="en-GB" sz="1600" dirty="0">
                <a:latin typeface="Candy Round BTN" panose="020F0604020102040306" pitchFamily="34" charset="0"/>
              </a:rPr>
              <a:t> 500,000 o </a:t>
            </a:r>
            <a:r>
              <a:rPr lang="en-GB" sz="1600" dirty="0" err="1">
                <a:latin typeface="Candy Round BTN" panose="020F0604020102040306" pitchFamily="34" charset="0"/>
              </a:rPr>
              <a:t>gŵn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yng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Nghymru</a:t>
            </a:r>
            <a:r>
              <a:rPr lang="en-GB" sz="1600" dirty="0">
                <a:latin typeface="Candy Round BTN" panose="020F0604020102040306" pitchFamily="34" charset="0"/>
              </a:rPr>
              <a:t>, ac </a:t>
            </a:r>
            <a:r>
              <a:rPr lang="en-GB" sz="1600" dirty="0" err="1">
                <a:latin typeface="Candy Round BTN" panose="020F0604020102040306" pitchFamily="34" charset="0"/>
              </a:rPr>
              <a:t>maent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cynhyrchu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mwy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na</a:t>
            </a:r>
            <a:r>
              <a:rPr lang="en-GB" sz="1600" dirty="0">
                <a:latin typeface="Candy Round BTN" panose="020F0604020102040306" pitchFamily="34" charset="0"/>
              </a:rPr>
              <a:t> 80 </a:t>
            </a:r>
            <a:r>
              <a:rPr lang="en-GB" sz="1600" dirty="0" err="1">
                <a:latin typeface="Candy Round BTN" panose="020F0604020102040306" pitchFamily="34" charset="0"/>
              </a:rPr>
              <a:t>tunnell</a:t>
            </a:r>
            <a:r>
              <a:rPr lang="en-GB" sz="1600" dirty="0">
                <a:latin typeface="Candy Round BTN" panose="020F0604020102040306" pitchFamily="34" charset="0"/>
              </a:rPr>
              <a:t> o </a:t>
            </a:r>
            <a:r>
              <a:rPr lang="en-GB" sz="1600" dirty="0" err="1">
                <a:latin typeface="Candy Round BTN" panose="020F0604020102040306" pitchFamily="34" charset="0"/>
              </a:rPr>
              <a:t>ysgarthion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Os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yw’r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baw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adael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ar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llawr</a:t>
            </a:r>
            <a:r>
              <a:rPr lang="en-GB" sz="1600" dirty="0">
                <a:latin typeface="Candy Round BTN" panose="020F0604020102040306" pitchFamily="34" charset="0"/>
              </a:rPr>
              <a:t> ac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sathru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mae’n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cyrraedd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swyddfeydd</a:t>
            </a:r>
            <a:r>
              <a:rPr lang="en-GB" sz="1600" dirty="0">
                <a:latin typeface="Candy Round BTN" panose="020F0604020102040306" pitchFamily="34" charset="0"/>
              </a:rPr>
              <a:t>, </a:t>
            </a:r>
            <a:r>
              <a:rPr lang="en-GB" sz="1600" dirty="0" err="1">
                <a:latin typeface="Candy Round BTN" panose="020F0604020102040306" pitchFamily="34" charset="0"/>
              </a:rPr>
              <a:t>siopau</a:t>
            </a:r>
            <a:r>
              <a:rPr lang="en-GB" sz="1600" dirty="0">
                <a:latin typeface="Candy Round BTN" panose="020F0604020102040306" pitchFamily="34" charset="0"/>
              </a:rPr>
              <a:t> a </a:t>
            </a:r>
            <a:r>
              <a:rPr lang="en-GB" sz="1600" dirty="0" err="1">
                <a:latin typeface="Candy Round BTN" panose="020F0604020102040306" pitchFamily="34" charset="0"/>
              </a:rPr>
              <a:t>thai</a:t>
            </a:r>
            <a:r>
              <a:rPr lang="en-GB" sz="1600" dirty="0">
                <a:latin typeface="Candy Round BTN" panose="020F0604020102040306" pitchFamily="34" charset="0"/>
              </a:rPr>
              <a:t> ac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gwasgaru’r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perygl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Os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yw’n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roi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geg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mae’r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parasit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sydd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ynddo’n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medru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peri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salwch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difrifol</a:t>
            </a:r>
            <a:r>
              <a:rPr lang="en-GB" sz="1600" dirty="0">
                <a:latin typeface="Candy Round BTN" panose="020F0604020102040306" pitchFamily="34" charset="0"/>
              </a:rPr>
              <a:t>.  Mae plant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chwarae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parc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Dydy</a:t>
            </a:r>
            <a:r>
              <a:rPr lang="en-GB" sz="1600" dirty="0">
                <a:latin typeface="Candy Round BTN" panose="020F0604020102040306" pitchFamily="34" charset="0"/>
              </a:rPr>
              <a:t> hi </a:t>
            </a:r>
            <a:r>
              <a:rPr lang="en-GB" sz="1600" dirty="0" err="1">
                <a:latin typeface="Candy Round BTN" panose="020F0604020102040306" pitchFamily="34" charset="0"/>
              </a:rPr>
              <a:t>ddim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deg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iddynt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peryglu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hyn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Mae’n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debyg</a:t>
            </a:r>
            <a:r>
              <a:rPr lang="en-GB" sz="1600" dirty="0">
                <a:latin typeface="Candy Round BTN" panose="020F0604020102040306" pitchFamily="34" charset="0"/>
              </a:rPr>
              <a:t> bod </a:t>
            </a:r>
            <a:r>
              <a:rPr lang="en-GB" sz="1600" dirty="0" err="1">
                <a:latin typeface="Candy Round BTN" panose="020F0604020102040306" pitchFamily="34" charset="0"/>
              </a:rPr>
              <a:t>mwy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na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hanner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achosion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difrifol</a:t>
            </a:r>
            <a:r>
              <a:rPr lang="en-GB" sz="1600" dirty="0">
                <a:latin typeface="Candy Round BTN" panose="020F0604020102040306" pitchFamily="34" charset="0"/>
              </a:rPr>
              <a:t> o </a:t>
            </a:r>
            <a:r>
              <a:rPr lang="en-GB" sz="1600" dirty="0" err="1">
                <a:latin typeface="Candy Round BTN" panose="020F0604020102040306" pitchFamily="34" charset="0"/>
              </a:rPr>
              <a:t>tocsicariasis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digwydd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mewn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teuluoedd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nad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ydynt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wedi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cadw</a:t>
            </a:r>
            <a:r>
              <a:rPr lang="en-GB" sz="1600" dirty="0">
                <a:latin typeface="Candy Round BTN" panose="020F0604020102040306" pitchFamily="34" charset="0"/>
              </a:rPr>
              <a:t> ci </a:t>
            </a:r>
            <a:r>
              <a:rPr lang="en-GB" sz="1600" dirty="0" err="1">
                <a:latin typeface="Candy Round BTN" panose="020F0604020102040306" pitchFamily="34" charset="0"/>
              </a:rPr>
              <a:t>erioed</a:t>
            </a:r>
            <a:r>
              <a:rPr lang="en-GB" sz="1600" dirty="0">
                <a:latin typeface="Candy Round BTN" panose="020F0604020102040306" pitchFamily="34" charset="0"/>
              </a:rPr>
              <a:t>!</a:t>
            </a:r>
          </a:p>
          <a:p>
            <a:r>
              <a:rPr lang="en-GB" sz="1600" dirty="0">
                <a:latin typeface="Candy Round BTN" panose="020F0604020102040306" pitchFamily="34" charset="0"/>
              </a:rPr>
              <a:t>     </a:t>
            </a:r>
            <a:r>
              <a:rPr lang="en-GB" sz="1600" dirty="0" err="1">
                <a:latin typeface="Candy Round BTN" panose="020F0604020102040306" pitchFamily="34" charset="0"/>
              </a:rPr>
              <a:t>Gellir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dirwyo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perchnogion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cŵn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hyd</a:t>
            </a:r>
            <a:r>
              <a:rPr lang="en-GB" sz="1600" dirty="0">
                <a:latin typeface="Candy Round BTN" panose="020F0604020102040306" pitchFamily="34" charset="0"/>
              </a:rPr>
              <a:t> at £1,000 am </a:t>
            </a:r>
            <a:r>
              <a:rPr lang="en-GB" sz="1600" dirty="0" err="1">
                <a:latin typeface="Candy Round BTN" panose="020F0604020102040306" pitchFamily="34" charset="0"/>
              </a:rPr>
              <a:t>adael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carthion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eu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cŵn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ar</a:t>
            </a:r>
            <a:r>
              <a:rPr lang="en-GB" sz="1600" dirty="0">
                <a:latin typeface="Candy Round BTN" panose="020F0604020102040306" pitchFamily="34" charset="0"/>
              </a:rPr>
              <a:t> y </a:t>
            </a:r>
            <a:r>
              <a:rPr lang="en-GB" sz="1600" dirty="0" err="1">
                <a:latin typeface="Candy Round BTN" panose="020F0604020102040306" pitchFamily="34" charset="0"/>
              </a:rPr>
              <a:t>llawr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Wn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ddim</a:t>
            </a:r>
            <a:r>
              <a:rPr lang="en-GB" sz="1600" dirty="0">
                <a:latin typeface="Candy Round BTN" panose="020F0604020102040306" pitchFamily="34" charset="0"/>
              </a:rPr>
              <a:t> am neb </a:t>
            </a:r>
            <a:r>
              <a:rPr lang="en-GB" sz="1600" dirty="0" err="1">
                <a:latin typeface="Candy Round BTN" panose="020F0604020102040306" pitchFamily="34" charset="0"/>
              </a:rPr>
              <a:t>sydd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wedi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gosbi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erioed</a:t>
            </a:r>
            <a:r>
              <a:rPr lang="en-GB" sz="1600" dirty="0">
                <a:latin typeface="Candy Round BTN" panose="020F0604020102040306" pitchFamily="34" charset="0"/>
              </a:rPr>
              <a:t>!  </a:t>
            </a:r>
            <a:r>
              <a:rPr lang="en-GB" sz="1600" dirty="0" err="1">
                <a:latin typeface="Candy Round BTN" panose="020F0604020102040306" pitchFamily="34" charset="0"/>
              </a:rPr>
              <a:t>Mae’n</a:t>
            </a:r>
            <a:r>
              <a:rPr lang="en-GB" sz="1600" dirty="0">
                <a:latin typeface="Candy Round BTN" panose="020F0604020102040306" pitchFamily="34" charset="0"/>
              </a:rPr>
              <a:t> hen </a:t>
            </a:r>
            <a:r>
              <a:rPr lang="en-GB" sz="1600" dirty="0" err="1">
                <a:latin typeface="Candy Round BTN" panose="020F0604020102040306" pitchFamily="34" charset="0"/>
              </a:rPr>
              <a:t>bryd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cyngor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weithredu’r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bygythiadau</a:t>
            </a:r>
            <a:r>
              <a:rPr lang="en-GB" sz="1600" dirty="0">
                <a:latin typeface="Candy Round BTN" panose="020F0604020102040306" pitchFamily="34" charset="0"/>
              </a:rPr>
              <a:t> a </a:t>
            </a:r>
            <a:r>
              <a:rPr lang="en-GB" sz="1600" dirty="0" err="1">
                <a:latin typeface="Candy Round BTN" panose="020F0604020102040306" pitchFamily="34" charset="0"/>
              </a:rPr>
              <a:t>gwneud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esiampl</a:t>
            </a:r>
            <a:r>
              <a:rPr lang="en-GB" sz="1600" dirty="0">
                <a:latin typeface="Candy Round BTN" panose="020F0604020102040306" pitchFamily="34" charset="0"/>
              </a:rPr>
              <a:t> o </a:t>
            </a:r>
            <a:r>
              <a:rPr lang="en-GB" sz="1600" dirty="0" err="1">
                <a:latin typeface="Candy Round BTN" panose="020F0604020102040306" pitchFamily="34" charset="0"/>
              </a:rPr>
              <a:t>berchnogion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diegwyddor</a:t>
            </a:r>
            <a:r>
              <a:rPr lang="en-GB" sz="1600" dirty="0">
                <a:latin typeface="Candy Round BTN" panose="020F0604020102040306" pitchFamily="34" charset="0"/>
              </a:rPr>
              <a:t>.  </a:t>
            </a:r>
            <a:r>
              <a:rPr lang="en-GB" sz="1600" dirty="0" err="1">
                <a:latin typeface="Candy Round BTN" panose="020F0604020102040306" pitchFamily="34" charset="0"/>
              </a:rPr>
              <a:t>Mae’n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bryd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ni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gael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gwerth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o’n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treth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cyngor</a:t>
            </a:r>
            <a:r>
              <a:rPr lang="en-GB" sz="1600" dirty="0" smtClean="0">
                <a:latin typeface="Candy Round BTN" panose="020F0604020102040306" pitchFamily="34" charset="0"/>
              </a:rPr>
              <a:t>!</a:t>
            </a:r>
          </a:p>
          <a:p>
            <a:endParaRPr lang="en-GB" sz="1600" dirty="0">
              <a:latin typeface="Candy Round BTN" panose="020F0604020102040306" pitchFamily="34" charset="0"/>
            </a:endParaRPr>
          </a:p>
          <a:p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gywir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ond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yn</a:t>
            </a:r>
            <a:r>
              <a:rPr lang="en-GB" sz="1600" dirty="0">
                <a:latin typeface="Candy Round BTN" panose="020F0604020102040306" pitchFamily="34" charset="0"/>
              </a:rPr>
              <a:t> </a:t>
            </a:r>
            <a:r>
              <a:rPr lang="en-GB" sz="1600" dirty="0" err="1">
                <a:latin typeface="Candy Round BTN" panose="020F0604020102040306" pitchFamily="34" charset="0"/>
              </a:rPr>
              <a:t>flin</a:t>
            </a:r>
            <a:r>
              <a:rPr lang="en-GB" sz="1600" dirty="0">
                <a:latin typeface="Candy Round BTN" panose="020F0604020102040306" pitchFamily="34" charset="0"/>
              </a:rPr>
              <a:t>,</a:t>
            </a:r>
          </a:p>
          <a:p>
            <a:r>
              <a:rPr lang="en-GB" sz="1600" dirty="0">
                <a:latin typeface="Candy Round BTN" panose="020F0604020102040306" pitchFamily="34" charset="0"/>
              </a:rPr>
              <a:t>Mrs E Williams</a:t>
            </a:r>
          </a:p>
        </p:txBody>
      </p:sp>
    </p:spTree>
    <p:extLst>
      <p:ext uri="{BB962C8B-B14F-4D97-AF65-F5344CB8AC3E}">
        <p14:creationId xmlns:p14="http://schemas.microsoft.com/office/powerpoint/2010/main" val="267224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024336" cy="584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Gwisga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Dy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Het!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1412776"/>
            <a:ext cx="3960440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23488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Gwybodaeth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4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024336" cy="584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Gwisga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Dy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Het!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5232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95232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1800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Mrs</a:t>
            </a:r>
            <a:r>
              <a:rPr lang="en-US" dirty="0" smtClean="0"/>
              <a:t> Williams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764704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Het Y </a:t>
            </a:r>
            <a:r>
              <a:rPr lang="en-US" dirty="0" err="1" smtClean="0"/>
              <a:t>Cynghorydd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9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3848" y="1772816"/>
            <a:ext cx="2763500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332656"/>
            <a:ext cx="3024336" cy="584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Gwisga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Dy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Het!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124744"/>
            <a:ext cx="3600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Sut</a:t>
            </a:r>
            <a:r>
              <a:rPr lang="en-US" dirty="0" smtClean="0"/>
              <a:t> </a:t>
            </a:r>
            <a:r>
              <a:rPr lang="en-US" dirty="0" err="1" smtClean="0"/>
              <a:t>bydd</a:t>
            </a:r>
            <a:r>
              <a:rPr lang="en-US" dirty="0" smtClean="0"/>
              <a:t> y </a:t>
            </a:r>
            <a:r>
              <a:rPr lang="en-US" dirty="0" err="1" smtClean="0"/>
              <a:t>cynghorydd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ymateb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5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322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Ysgol Tryfan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T Llwyd</dc:creator>
  <cp:lastModifiedBy>YDO</cp:lastModifiedBy>
  <cp:revision>11</cp:revision>
  <dcterms:created xsi:type="dcterms:W3CDTF">2015-01-06T11:53:24Z</dcterms:created>
  <dcterms:modified xsi:type="dcterms:W3CDTF">2015-03-12T21:17:39Z</dcterms:modified>
</cp:coreProperties>
</file>