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7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1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10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08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5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10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15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Click to edit Master text styles</a:t>
            </a:r>
          </a:p>
          <a:p>
            <a:pPr lvl="1"/>
            <a:r>
              <a:rPr lang="cy-GB" smtClean="0"/>
              <a:t>Second level</a:t>
            </a:r>
          </a:p>
          <a:p>
            <a:pPr lvl="2"/>
            <a:r>
              <a:rPr lang="cy-GB" smtClean="0"/>
              <a:t>Third level</a:t>
            </a:r>
          </a:p>
          <a:p>
            <a:pPr lvl="3"/>
            <a:r>
              <a:rPr lang="cy-GB" smtClean="0"/>
              <a:t>Fourth level</a:t>
            </a:r>
          </a:p>
          <a:p>
            <a:pPr lvl="4"/>
            <a:r>
              <a:rPr lang="cy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3374-C894-6140-85C2-0D3E86B6D9C2}" type="datetimeFigureOut">
              <a:rPr lang="en-US" smtClean="0"/>
              <a:t>04/02/15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5AE75-CFA6-2341-B4A1-13C04F929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7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4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1143000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GB" dirty="0" err="1" smtClean="0">
                <a:latin typeface="Comic Sans MS" charset="0"/>
              </a:rPr>
              <a:t>Bwriad</a:t>
            </a:r>
            <a:r>
              <a:rPr lang="en-GB" dirty="0" smtClean="0">
                <a:latin typeface="Comic Sans MS" charset="0"/>
              </a:rPr>
              <a:t> a </a:t>
            </a:r>
            <a:r>
              <a:rPr lang="en-GB" dirty="0" err="1" smtClean="0">
                <a:latin typeface="Comic Sans MS" charset="0"/>
              </a:rPr>
              <a:t>Chynulleidfa</a:t>
            </a:r>
            <a:endParaRPr lang="en-GB" dirty="0">
              <a:latin typeface="Comic Sans MS" charset="0"/>
            </a:endParaRPr>
          </a:p>
        </p:txBody>
      </p:sp>
      <p:sp>
        <p:nvSpPr>
          <p:cNvPr id="13315" name="Oval 15"/>
          <p:cNvSpPr>
            <a:spLocks noChangeArrowheads="1"/>
          </p:cNvSpPr>
          <p:nvPr/>
        </p:nvSpPr>
        <p:spPr bwMode="auto">
          <a:xfrm>
            <a:off x="609600" y="1828800"/>
            <a:ext cx="4572000" cy="3886200"/>
          </a:xfrm>
          <a:prstGeom prst="ellipse">
            <a:avLst/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6" name="Oval 16"/>
          <p:cNvSpPr>
            <a:spLocks noChangeArrowheads="1"/>
          </p:cNvSpPr>
          <p:nvPr/>
        </p:nvSpPr>
        <p:spPr bwMode="auto">
          <a:xfrm>
            <a:off x="3657600" y="1905000"/>
            <a:ext cx="4419600" cy="3810000"/>
          </a:xfrm>
          <a:prstGeom prst="ellipse">
            <a:avLst/>
          </a:prstGeom>
          <a:solidFill>
            <a:srgbClr val="FDEEA1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3317" name="Line 18"/>
          <p:cNvSpPr>
            <a:spLocks noChangeShapeType="1"/>
          </p:cNvSpPr>
          <p:nvPr/>
        </p:nvSpPr>
        <p:spPr bwMode="auto">
          <a:xfrm flipV="1">
            <a:off x="4191000" y="43434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19"/>
          <p:cNvSpPr>
            <a:spLocks noChangeArrowheads="1"/>
          </p:cNvSpPr>
          <p:nvPr/>
        </p:nvSpPr>
        <p:spPr bwMode="auto">
          <a:xfrm>
            <a:off x="2971800" y="6019800"/>
            <a:ext cx="3352800" cy="609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400">
                <a:latin typeface="Comic Sans MS" charset="0"/>
              </a:rPr>
              <a:t>Tebygrwydd</a:t>
            </a:r>
          </a:p>
        </p:txBody>
      </p:sp>
      <p:sp>
        <p:nvSpPr>
          <p:cNvPr id="13319" name="Rectangle 20"/>
          <p:cNvSpPr>
            <a:spLocks noChangeArrowheads="1"/>
          </p:cNvSpPr>
          <p:nvPr/>
        </p:nvSpPr>
        <p:spPr bwMode="auto">
          <a:xfrm>
            <a:off x="7086600" y="2286000"/>
            <a:ext cx="1905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0" name="Rectangle 23"/>
          <p:cNvSpPr>
            <a:spLocks noChangeArrowheads="1"/>
          </p:cNvSpPr>
          <p:nvPr/>
        </p:nvSpPr>
        <p:spPr bwMode="auto">
          <a:xfrm>
            <a:off x="228600" y="16002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b="1" dirty="0"/>
          </a:p>
        </p:txBody>
      </p:sp>
      <p:sp>
        <p:nvSpPr>
          <p:cNvPr id="13321" name="Line 25"/>
          <p:cNvSpPr>
            <a:spLocks noChangeShapeType="1"/>
          </p:cNvSpPr>
          <p:nvPr/>
        </p:nvSpPr>
        <p:spPr bwMode="auto">
          <a:xfrm>
            <a:off x="1066800" y="1981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26"/>
          <p:cNvSpPr>
            <a:spLocks noChangeShapeType="1"/>
          </p:cNvSpPr>
          <p:nvPr/>
        </p:nvSpPr>
        <p:spPr bwMode="auto">
          <a:xfrm flipH="1">
            <a:off x="7162800" y="2667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37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Bwriad a Chynulleidfa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Bwriad a Chynulleidfa</dc:title>
  <dc:creator>YDO</dc:creator>
  <cp:lastModifiedBy>YDO</cp:lastModifiedBy>
  <cp:revision>1</cp:revision>
  <dcterms:created xsi:type="dcterms:W3CDTF">2015-02-04T14:30:27Z</dcterms:created>
  <dcterms:modified xsi:type="dcterms:W3CDTF">2015-02-04T14:36:33Z</dcterms:modified>
</cp:coreProperties>
</file>