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9" r:id="rId10"/>
    <p:sldId id="263" r:id="rId11"/>
    <p:sldId id="265" r:id="rId12"/>
    <p:sldId id="266" r:id="rId13"/>
    <p:sldId id="270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0B015-777E-41FB-85CA-C2C3B1001B7B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62EBA-B18A-4E56-87D7-608D31D90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74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Secondary</a:t>
            </a:r>
          </a:p>
          <a:p>
            <a:r>
              <a:rPr lang="en-GB" dirty="0" smtClean="0"/>
              <a:t>Secondary</a:t>
            </a:r>
          </a:p>
          <a:p>
            <a:r>
              <a:rPr lang="en-GB" dirty="0" smtClean="0"/>
              <a:t>Secondary</a:t>
            </a:r>
          </a:p>
          <a:p>
            <a:r>
              <a:rPr lang="en-GB" dirty="0" smtClean="0"/>
              <a:t>Any</a:t>
            </a:r>
            <a:r>
              <a:rPr lang="en-GB" baseline="0" dirty="0" smtClean="0"/>
              <a:t> from : Newspapers, Websites, Film or documentary, Reports, Journals, Textbooks, magazines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23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 to complete table on task sheet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59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 to complete table on student worksheet.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69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Source: http://www.learnhigher.ac.uk/writing-for-university/referencing/advanced-referencing-exercises/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663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Source:</a:t>
            </a:r>
            <a:r>
              <a:rPr lang="en-GB" baseline="0" dirty="0" smtClean="0"/>
              <a:t> food diary- </a:t>
            </a:r>
            <a:r>
              <a:rPr lang="en-GB" dirty="0" smtClean="0"/>
              <a:t>www.sampletemplates.com/business-templates/food-diary-template.html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084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be set up to record</a:t>
            </a:r>
            <a:r>
              <a:rPr lang="en-GB" baseline="0" dirty="0" smtClean="0"/>
              <a:t> specific data or as a qualitative diary system.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583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Hyperlinks to website</a:t>
            </a:r>
            <a:r>
              <a:rPr lang="en-GB" baseline="0" dirty="0" smtClean="0"/>
              <a:t> below for class activity on interactive whiteboard or projector</a:t>
            </a:r>
            <a:endParaRPr lang="en-GB" dirty="0" smtClean="0"/>
          </a:p>
          <a:p>
            <a:r>
              <a:rPr lang="en-GB" dirty="0" smtClean="0"/>
              <a:t>Citing in the text activity https://ilrb.cf.ac.uk/citingreferences/tutorial/activity.html</a:t>
            </a:r>
          </a:p>
          <a:p>
            <a:r>
              <a:rPr lang="en-GB" dirty="0" smtClean="0"/>
              <a:t>Reference</a:t>
            </a:r>
            <a:r>
              <a:rPr lang="en-GB" baseline="0" dirty="0" smtClean="0"/>
              <a:t> list https://ilrb.cf.ac.uk/citingreferences/tutorial/activity2.html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069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r>
              <a:rPr lang="en-GB" baseline="0" dirty="0" smtClean="0"/>
              <a:t> 1- No you don’t need to reference as it has not been presented in a formal way to the public.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Source: http://www.learnhigher.ac.uk/writing-for-university/referencing/advanced-referencing-exercises/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712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Yes you do, the information was presented to the public in a formal manner and in a tangible form.</a:t>
            </a:r>
          </a:p>
          <a:p>
            <a:r>
              <a:rPr lang="en-GB" dirty="0" smtClean="0"/>
              <a:t>Source http://www.learnhigher.ac.uk/writing-for-university/referencing/advanced-referencing-exercises/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2EBA-B18A-4E56-87D7-608D31D90ED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88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57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27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426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25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92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78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54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54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76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5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78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8585A-C523-4CA8-B4DD-361EC752CDD4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20CFC-4369-4697-8D9D-D741769DB0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61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lrb.cf.ac.uk/citingreferences/tutorial/activity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lrb.cf.ac.uk/citingreferences/tutorial/activity2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ethisforme.com/" TargetMode="External"/><Relationship Id="rId2" Type="http://schemas.openxmlformats.org/officeDocument/2006/relationships/hyperlink" Target="http://www.neilstoolbox.com/bibliography-creato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Lesson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Recording information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83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Diary based information recording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408421" cy="4351338"/>
          </a:xfrm>
        </p:spPr>
        <p:txBody>
          <a:bodyPr/>
          <a:lstStyle/>
          <a:p>
            <a:r>
              <a:rPr lang="en-GB" dirty="0" smtClean="0"/>
              <a:t>Diaries have been used to record data in fields such as nutrition over a long period of time.</a:t>
            </a:r>
          </a:p>
          <a:p>
            <a:r>
              <a:rPr lang="en-GB" dirty="0" smtClean="0"/>
              <a:t>This is a paper based example  of a diary that is used to record food intake.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1772"/>
          <a:stretch/>
        </p:blipFill>
        <p:spPr>
          <a:xfrm>
            <a:off x="7246621" y="1280160"/>
            <a:ext cx="4588192" cy="528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60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Electronic diary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a number of online diaries that can be used for research.</a:t>
            </a:r>
          </a:p>
          <a:p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Myfitnessplan.com</a:t>
            </a:r>
          </a:p>
          <a:p>
            <a:pPr lvl="1"/>
            <a:r>
              <a:rPr lang="en-GB" dirty="0" smtClean="0"/>
              <a:t>Penzu.com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44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Diary collection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Up to date</a:t>
            </a:r>
          </a:p>
          <a:p>
            <a:pPr lvl="1"/>
            <a:r>
              <a:rPr lang="en-GB" dirty="0" smtClean="0"/>
              <a:t>Easy to complete- small chunks of information.</a:t>
            </a:r>
          </a:p>
          <a:p>
            <a:pPr lvl="1"/>
            <a:r>
              <a:rPr lang="en-GB" dirty="0" smtClean="0"/>
              <a:t>Can collect quantitative data or qualitative data.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Can forget to complete it at the time and retrospective data may not be as accurate.</a:t>
            </a:r>
          </a:p>
          <a:p>
            <a:pPr lvl="1"/>
            <a:r>
              <a:rPr lang="en-GB" dirty="0" smtClean="0"/>
              <a:t>Can be time consuming to collect data.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67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Check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Class activities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Citing in the text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Reference list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813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Check</a:t>
            </a:r>
            <a:br>
              <a:rPr lang="en-GB" dirty="0" smtClean="0"/>
            </a:br>
            <a:r>
              <a:rPr lang="en-GB" dirty="0" smtClean="0"/>
              <a:t>Do you need to reference?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You are sitting on </a:t>
            </a:r>
            <a:r>
              <a:rPr lang="en-GB" i="1" dirty="0" smtClean="0"/>
              <a:t>a bus </a:t>
            </a:r>
            <a:r>
              <a:rPr lang="en-GB" i="1" dirty="0"/>
              <a:t>and two </a:t>
            </a:r>
            <a:r>
              <a:rPr lang="en-GB" i="1" dirty="0" smtClean="0"/>
              <a:t>teachers </a:t>
            </a:r>
            <a:r>
              <a:rPr lang="en-GB" i="1" dirty="0"/>
              <a:t>from </a:t>
            </a:r>
            <a:r>
              <a:rPr lang="en-GB" i="1" dirty="0" smtClean="0"/>
              <a:t>your college, sit </a:t>
            </a:r>
            <a:r>
              <a:rPr lang="en-GB" i="1" dirty="0"/>
              <a:t>in the seat in front of you.  They begin to discuss a subject of interest to you – as you have to write an assignment on it – and you can hear their conversation quite clearly.  You </a:t>
            </a:r>
            <a:r>
              <a:rPr lang="en-GB" i="1" dirty="0" smtClean="0"/>
              <a:t>remember </a:t>
            </a:r>
            <a:r>
              <a:rPr lang="en-GB" i="1" dirty="0"/>
              <a:t>what they say, think about it yourself, and later </a:t>
            </a:r>
            <a:r>
              <a:rPr lang="en-GB" i="1" dirty="0" smtClean="0"/>
              <a:t>use </a:t>
            </a:r>
            <a:r>
              <a:rPr lang="en-GB" i="1" dirty="0"/>
              <a:t>their ideas into your assignment. 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93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Check</a:t>
            </a:r>
            <a:br>
              <a:rPr lang="en-GB" dirty="0" smtClean="0"/>
            </a:br>
            <a:r>
              <a:rPr lang="en-GB" dirty="0" smtClean="0"/>
              <a:t>Do you need to reference?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A week or so ago, you were a passenger in a car and you were listening to the car radio. A speaker – you didn’t make a note of the name of the speaker – on a radio programme made some interesting and original remarks on a theory of interest to you.  You think about these ideas and then summarise them in an assignment.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679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________________ research is sometimes called desk research.</a:t>
            </a:r>
          </a:p>
          <a:p>
            <a:r>
              <a:rPr lang="en-GB" dirty="0" smtClean="0"/>
              <a:t>________________ research is the collation and synthesis of information already published.</a:t>
            </a:r>
          </a:p>
          <a:p>
            <a:r>
              <a:rPr lang="en-GB" dirty="0" smtClean="0"/>
              <a:t>________________ research can be carried out using a range of methods these include:</a:t>
            </a:r>
          </a:p>
          <a:p>
            <a:pPr lvl="1"/>
            <a:r>
              <a:rPr lang="en-GB" dirty="0" smtClean="0"/>
              <a:t>_____________</a:t>
            </a:r>
          </a:p>
          <a:p>
            <a:pPr lvl="1"/>
            <a:r>
              <a:rPr lang="en-GB" dirty="0" smtClean="0"/>
              <a:t>_____________</a:t>
            </a:r>
          </a:p>
          <a:p>
            <a:pPr lvl="1"/>
            <a:r>
              <a:rPr lang="en-GB" dirty="0" smtClean="0"/>
              <a:t>_____________</a:t>
            </a:r>
          </a:p>
          <a:p>
            <a:pPr lvl="1"/>
            <a:r>
              <a:rPr lang="en-GB" dirty="0" smtClean="0"/>
              <a:t>_____________</a:t>
            </a:r>
          </a:p>
          <a:p>
            <a:pPr lvl="1"/>
            <a:r>
              <a:rPr lang="en-GB" dirty="0" smtClean="0"/>
              <a:t>_____________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47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Todays 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Learn how to cite and reference effectively.</a:t>
            </a:r>
          </a:p>
          <a:p>
            <a:r>
              <a:rPr lang="en-GB" dirty="0" smtClean="0"/>
              <a:t>Consider the use of diaries in recording information.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00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use secondary data- without plagiarising!.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plagiarism?</a:t>
            </a:r>
          </a:p>
          <a:p>
            <a:pPr lvl="1"/>
            <a:r>
              <a:rPr lang="en-GB" dirty="0" smtClean="0"/>
              <a:t>When you take someone else`s work and pass it off as your own.</a:t>
            </a:r>
          </a:p>
          <a:p>
            <a:r>
              <a:rPr lang="en-GB" dirty="0" smtClean="0"/>
              <a:t>How do you avoid it?</a:t>
            </a:r>
          </a:p>
          <a:p>
            <a:pPr lvl="1"/>
            <a:r>
              <a:rPr lang="en-GB" dirty="0" smtClean="0"/>
              <a:t>You </a:t>
            </a:r>
            <a:r>
              <a:rPr lang="en-GB" u="sng" dirty="0" smtClean="0"/>
              <a:t>CAN</a:t>
            </a:r>
            <a:r>
              <a:rPr lang="en-GB" dirty="0" smtClean="0"/>
              <a:t> use information from other sources </a:t>
            </a:r>
            <a:r>
              <a:rPr lang="en-GB" u="sng" dirty="0" smtClean="0"/>
              <a:t>BUT</a:t>
            </a:r>
            <a:r>
              <a:rPr lang="en-GB" dirty="0" smtClean="0"/>
              <a:t> you </a:t>
            </a:r>
            <a:r>
              <a:rPr lang="en-GB" u="sng" dirty="0" smtClean="0"/>
              <a:t>MUST</a:t>
            </a:r>
            <a:r>
              <a:rPr lang="en-GB" dirty="0" smtClean="0"/>
              <a:t> reference it.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680" y="3888741"/>
            <a:ext cx="2682240" cy="242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4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Bibliography and reference lists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Bibliography-</a:t>
            </a:r>
          </a:p>
          <a:p>
            <a:pPr lvl="1"/>
            <a:r>
              <a:rPr lang="en-GB" dirty="0" smtClean="0"/>
              <a:t>Includes details of all the resources used to produce an assignment.</a:t>
            </a:r>
          </a:p>
          <a:p>
            <a:r>
              <a:rPr lang="en-GB" dirty="0" smtClean="0"/>
              <a:t>Reference list-</a:t>
            </a:r>
          </a:p>
          <a:p>
            <a:pPr lvl="1"/>
            <a:r>
              <a:rPr lang="en-GB" dirty="0" smtClean="0"/>
              <a:t>A list of sources directly </a:t>
            </a:r>
            <a:r>
              <a:rPr lang="en-GB" dirty="0"/>
              <a:t>c</a:t>
            </a:r>
            <a:r>
              <a:rPr lang="en-GB" dirty="0" smtClean="0"/>
              <a:t>ited in the assignment- quoted or paraphrased.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724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Harvard referencing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In-text citations</a:t>
            </a:r>
          </a:p>
          <a:p>
            <a:pPr lvl="1"/>
            <a:r>
              <a:rPr lang="en-GB" dirty="0" smtClean="0"/>
              <a:t>In-text citations form part of the main body of the assignment.</a:t>
            </a:r>
          </a:p>
          <a:p>
            <a:pPr lvl="1"/>
            <a:r>
              <a:rPr lang="en-GB" dirty="0" smtClean="0"/>
              <a:t>Gives a brief account of the source used and includes the author, date and page number (if appropriate).</a:t>
            </a:r>
          </a:p>
          <a:p>
            <a:r>
              <a:rPr lang="en-GB" dirty="0" smtClean="0"/>
              <a:t>Examples-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recent study reveals new information about </a:t>
            </a:r>
            <a:r>
              <a:rPr lang="en-GB" dirty="0" smtClean="0"/>
              <a:t>child </a:t>
            </a:r>
            <a:r>
              <a:rPr lang="en-GB" dirty="0"/>
              <a:t>poverty </a:t>
            </a:r>
            <a:r>
              <a:rPr lang="en-GB" dirty="0" smtClean="0"/>
              <a:t>in Scotland </a:t>
            </a:r>
            <a:r>
              <a:rPr lang="en-GB" dirty="0"/>
              <a:t>(Weir </a:t>
            </a:r>
            <a:r>
              <a:rPr lang="en-GB" dirty="0" smtClean="0"/>
              <a:t>2007)……….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Fletcher </a:t>
            </a:r>
            <a:r>
              <a:rPr lang="en-GB" dirty="0" smtClean="0"/>
              <a:t>et al. (2006</a:t>
            </a:r>
            <a:r>
              <a:rPr lang="en-GB" dirty="0"/>
              <a:t>: 88) suggest that in this </a:t>
            </a:r>
            <a:r>
              <a:rPr lang="en-GB" dirty="0" smtClean="0"/>
              <a:t>century </a:t>
            </a:r>
            <a:r>
              <a:rPr lang="en-GB" dirty="0"/>
              <a:t>global climate change has caused </a:t>
            </a:r>
            <a:r>
              <a:rPr lang="en-GB" dirty="0" smtClean="0"/>
              <a:t>billions </a:t>
            </a:r>
            <a:r>
              <a:rPr lang="en-GB" dirty="0"/>
              <a:t>of dollars’ worth of damage.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78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Harvard referencing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03280" cy="468947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Reference lists</a:t>
            </a:r>
          </a:p>
          <a:p>
            <a:pPr lvl="1"/>
            <a:r>
              <a:rPr lang="en-GB" dirty="0" smtClean="0"/>
              <a:t>A list pf references is included at the end of your assignment .</a:t>
            </a:r>
          </a:p>
          <a:p>
            <a:pPr lvl="1"/>
            <a:r>
              <a:rPr lang="en-GB" dirty="0" smtClean="0"/>
              <a:t>The list of references gives full details of your source and provides enough information for readers to locate it if they wish.</a:t>
            </a:r>
          </a:p>
          <a:p>
            <a:r>
              <a:rPr lang="en-GB" dirty="0" smtClean="0"/>
              <a:t>Book</a:t>
            </a:r>
          </a:p>
          <a:p>
            <a:r>
              <a:rPr lang="en-GB" sz="2400" dirty="0"/>
              <a:t>Author, A. (year of publication) </a:t>
            </a:r>
            <a:r>
              <a:rPr lang="en-GB" sz="2400" dirty="0" smtClean="0"/>
              <a:t>Book Title Nth </a:t>
            </a:r>
            <a:r>
              <a:rPr lang="en-GB" sz="2400" dirty="0"/>
              <a:t>edition. Place </a:t>
            </a:r>
            <a:r>
              <a:rPr lang="en-GB" sz="2400" dirty="0" smtClean="0"/>
              <a:t>of publication</a:t>
            </a:r>
            <a:r>
              <a:rPr lang="en-GB" sz="2400" dirty="0"/>
              <a:t>: </a:t>
            </a:r>
            <a:r>
              <a:rPr lang="en-GB" sz="2400" dirty="0" smtClean="0"/>
              <a:t>Publisher</a:t>
            </a:r>
          </a:p>
          <a:p>
            <a:r>
              <a:rPr lang="en-GB" dirty="0" smtClean="0"/>
              <a:t>Website</a:t>
            </a:r>
          </a:p>
          <a:p>
            <a:r>
              <a:rPr lang="en-GB" sz="2400" dirty="0"/>
              <a:t>Author, A. (year of </a:t>
            </a:r>
            <a:r>
              <a:rPr lang="en-GB" sz="2400" dirty="0" smtClean="0"/>
              <a:t>publication/update</a:t>
            </a:r>
            <a:r>
              <a:rPr lang="en-GB" sz="2400" dirty="0"/>
              <a:t>) </a:t>
            </a:r>
            <a:r>
              <a:rPr lang="en-GB" sz="2400" dirty="0" smtClean="0"/>
              <a:t>Website </a:t>
            </a:r>
            <a:r>
              <a:rPr lang="en-GB" sz="2400" dirty="0"/>
              <a:t>or Resource </a:t>
            </a:r>
            <a:r>
              <a:rPr lang="en-GB" sz="2400" dirty="0" smtClean="0"/>
              <a:t>Title [</a:t>
            </a:r>
            <a:r>
              <a:rPr lang="en-GB" sz="2400" dirty="0"/>
              <a:t>online]. Available from </a:t>
            </a:r>
            <a:r>
              <a:rPr lang="en-GB" sz="2400" dirty="0" smtClean="0"/>
              <a:t>&lt;</a:t>
            </a:r>
            <a:r>
              <a:rPr lang="en-GB" sz="2400" dirty="0"/>
              <a:t>URL&gt; [Day Month Year]</a:t>
            </a:r>
          </a:p>
          <a:p>
            <a:r>
              <a:rPr lang="en-GB" dirty="0" smtClean="0"/>
              <a:t>Journal</a:t>
            </a:r>
          </a:p>
          <a:p>
            <a:r>
              <a:rPr lang="en-GB" sz="2600" dirty="0"/>
              <a:t>Author, A. , Author, B. (year </a:t>
            </a:r>
            <a:r>
              <a:rPr lang="en-GB" sz="2600" dirty="0" smtClean="0"/>
              <a:t>of </a:t>
            </a:r>
            <a:r>
              <a:rPr lang="en-GB" sz="2600" dirty="0"/>
              <a:t>publication) ‘Article Title’. </a:t>
            </a:r>
            <a:r>
              <a:rPr lang="en-GB" sz="2600" dirty="0" smtClean="0"/>
              <a:t>Journal </a:t>
            </a:r>
            <a:r>
              <a:rPr lang="en-GB" sz="2600" dirty="0"/>
              <a:t>Title </a:t>
            </a:r>
            <a:r>
              <a:rPr lang="en-GB" sz="2600" dirty="0" smtClean="0"/>
              <a:t>volume </a:t>
            </a:r>
            <a:r>
              <a:rPr lang="en-GB" sz="2600" dirty="0"/>
              <a:t>number </a:t>
            </a:r>
            <a:r>
              <a:rPr lang="en-GB" sz="2600" dirty="0" smtClean="0"/>
              <a:t>(</a:t>
            </a:r>
            <a:r>
              <a:rPr lang="en-GB" sz="2600" dirty="0"/>
              <a:t>issue number), page </a:t>
            </a:r>
            <a:r>
              <a:rPr lang="en-GB" sz="2600" dirty="0" smtClean="0"/>
              <a:t>number-page number</a:t>
            </a:r>
            <a:endParaRPr lang="en-GB" sz="2600" dirty="0"/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498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life easy!!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could always use a web based referencing tool to help you along the way.</a:t>
            </a:r>
          </a:p>
          <a:p>
            <a:r>
              <a:rPr lang="en-GB" dirty="0" smtClean="0">
                <a:hlinkClick r:id="rId2"/>
              </a:rPr>
              <a:t>http://www.neilstoolbox.com/bibliography-creator/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https://www.citethisforme.com/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66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you need to reference?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Sometimes it isn’t clear if you need to reference, follow these 4 questions and you should get the answer:</a:t>
            </a:r>
          </a:p>
          <a:p>
            <a:pPr lvl="1"/>
            <a:r>
              <a:rPr lang="en-GB" dirty="0"/>
              <a:t>Has it been presented formally into the public domain in some way</a:t>
            </a:r>
            <a:r>
              <a:rPr lang="en-GB" dirty="0" smtClean="0"/>
              <a:t>?</a:t>
            </a:r>
            <a:endParaRPr lang="en-GB" dirty="0"/>
          </a:p>
          <a:p>
            <a:pPr lvl="1"/>
            <a:r>
              <a:rPr lang="en-GB" dirty="0"/>
              <a:t>Has it been presented publicly in a </a:t>
            </a:r>
            <a:r>
              <a:rPr lang="en-GB" b="1" dirty="0"/>
              <a:t>tangible form</a:t>
            </a:r>
            <a:r>
              <a:rPr lang="en-GB" dirty="0"/>
              <a:t>?  </a:t>
            </a:r>
            <a:r>
              <a:rPr lang="en-GB" dirty="0" smtClean="0"/>
              <a:t>(such as printed </a:t>
            </a:r>
            <a:r>
              <a:rPr lang="en-GB" dirty="0"/>
              <a:t>material, the Internet, a public talk/lecture, a public </a:t>
            </a:r>
            <a:r>
              <a:rPr lang="en-GB" dirty="0" smtClean="0"/>
              <a:t>performance?)</a:t>
            </a:r>
            <a:endParaRPr lang="en-GB" dirty="0"/>
          </a:p>
          <a:p>
            <a:pPr lvl="1"/>
            <a:r>
              <a:rPr lang="en-GB" dirty="0"/>
              <a:t>Does someone, or an organisation, have an ownership of it?  </a:t>
            </a:r>
          </a:p>
          <a:p>
            <a:pPr lvl="1"/>
            <a:r>
              <a:rPr lang="en-GB" dirty="0"/>
              <a:t>Is the information presented in the source in question outside the realm of ‘common knowledge</a:t>
            </a:r>
            <a:r>
              <a:rPr lang="en-GB" dirty="0" smtClean="0"/>
              <a:t>’?</a:t>
            </a:r>
          </a:p>
          <a:p>
            <a:pPr lvl="0"/>
            <a:r>
              <a:rPr lang="en-GB" dirty="0" smtClean="0"/>
              <a:t>Answer Yes to all 4- then YES you need to reference it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007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858</Words>
  <Application>Microsoft Office PowerPoint</Application>
  <PresentationFormat>Widescreen</PresentationFormat>
  <Paragraphs>102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Lesson 3</vt:lpstr>
      <vt:lpstr>Recap</vt:lpstr>
      <vt:lpstr>Todays learning outcomes</vt:lpstr>
      <vt:lpstr>How to use secondary data- without plagiarising!.</vt:lpstr>
      <vt:lpstr>Bibliography and reference lists</vt:lpstr>
      <vt:lpstr>Harvard referencing system</vt:lpstr>
      <vt:lpstr>Harvard referencing system</vt:lpstr>
      <vt:lpstr>Making life easy!!</vt:lpstr>
      <vt:lpstr>Do you need to reference?</vt:lpstr>
      <vt:lpstr>Diary based information recording</vt:lpstr>
      <vt:lpstr>Electronic diary</vt:lpstr>
      <vt:lpstr>Diary collection</vt:lpstr>
      <vt:lpstr>Progress Check Class activities</vt:lpstr>
      <vt:lpstr>Progress Check Do you need to reference?</vt:lpstr>
      <vt:lpstr>Progress Check Do you need to reference?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Research</dc:title>
  <dc:creator>Parkes T</dc:creator>
  <cp:lastModifiedBy>Parkes T</cp:lastModifiedBy>
  <cp:revision>21</cp:revision>
  <dcterms:created xsi:type="dcterms:W3CDTF">2016-03-15T17:48:45Z</dcterms:created>
  <dcterms:modified xsi:type="dcterms:W3CDTF">2016-03-15T20:16:47Z</dcterms:modified>
</cp:coreProperties>
</file>