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479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6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46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42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336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222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223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16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304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44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B46A-9CB0-493F-B701-E9969A3753E9}" type="datetimeFigureOut">
              <a:rPr lang="en-GB" smtClean="0"/>
              <a:t>17/03/2016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4E9FE-54A0-46D9-93C0-829A68BEF9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1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Triangulation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3397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outcomes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identify what is triangulation.</a:t>
            </a:r>
          </a:p>
          <a:p>
            <a:r>
              <a:rPr lang="en-US" dirty="0" smtClean="0"/>
              <a:t>To consider the advantages of triangulation and the limitations.</a:t>
            </a:r>
          </a:p>
          <a:p>
            <a:r>
              <a:rPr lang="en-US" dirty="0" smtClean="0"/>
              <a:t>To consider complementary combinations of research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23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3026536" y="656823"/>
            <a:ext cx="5937160" cy="521594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 rot="17964796">
            <a:off x="1900843" y="2570895"/>
            <a:ext cx="41771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Primary research</a:t>
            </a:r>
            <a:endParaRPr lang="en-GB" sz="4400" dirty="0"/>
          </a:p>
        </p:txBody>
      </p:sp>
      <p:sp>
        <p:nvSpPr>
          <p:cNvPr id="6" name="TextBox 5"/>
          <p:cNvSpPr txBox="1"/>
          <p:nvPr/>
        </p:nvSpPr>
        <p:spPr>
          <a:xfrm rot="3568436">
            <a:off x="5637459" y="2807727"/>
            <a:ext cx="47589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Secondary research</a:t>
            </a:r>
            <a:endParaRPr lang="en-GB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3309870" y="5872766"/>
            <a:ext cx="57439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Analysis and synthesis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42638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the methods of research?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should also look to see if you need a combination of different data types when planning your research.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31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360˚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Triangulation means carrying our research in a number of ways to gather evidence on the issue.</a:t>
            </a:r>
          </a:p>
          <a:p>
            <a:r>
              <a:rPr lang="en-US" dirty="0" smtClean="0"/>
              <a:t>Why bother?</a:t>
            </a:r>
          </a:p>
          <a:p>
            <a:pPr lvl="1"/>
            <a:r>
              <a:rPr lang="en-US" dirty="0" smtClean="0"/>
              <a:t>Increases validity of results.</a:t>
            </a:r>
          </a:p>
          <a:p>
            <a:pPr lvl="1"/>
            <a:r>
              <a:rPr lang="en-US" dirty="0" smtClean="0"/>
              <a:t>Considers all possibilities. </a:t>
            </a:r>
          </a:p>
          <a:p>
            <a:pPr lvl="1"/>
            <a:r>
              <a:rPr lang="en-US" dirty="0" smtClean="0"/>
              <a:t>Stronger research is produced.</a:t>
            </a:r>
          </a:p>
          <a:p>
            <a:r>
              <a:rPr lang="en-US" dirty="0" smtClean="0"/>
              <a:t>However…</a:t>
            </a:r>
          </a:p>
          <a:p>
            <a:pPr lvl="1"/>
            <a:r>
              <a:rPr lang="en-US" dirty="0" smtClean="0"/>
              <a:t>It can be time consuming</a:t>
            </a:r>
          </a:p>
          <a:p>
            <a:pPr lvl="1"/>
            <a:r>
              <a:rPr lang="en-US" dirty="0" smtClean="0"/>
              <a:t>Different pieces of research can contradict each other.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70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need to carry out triangulation?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LO3 of the Individual project MB3 requires that you :</a:t>
            </a:r>
          </a:p>
          <a:p>
            <a:pPr lvl="1"/>
            <a:r>
              <a:rPr lang="en-US" dirty="0" smtClean="0"/>
              <a:t>“Detailed, effective and comprehensive research selecting, obtaining, collating and referencing appropriate, complex </a:t>
            </a:r>
            <a:r>
              <a:rPr lang="en-US" b="1" u="sng" dirty="0" smtClean="0"/>
              <a:t>secondary and primary </a:t>
            </a:r>
            <a:r>
              <a:rPr lang="en-US" dirty="0" smtClean="0"/>
              <a:t>information”</a:t>
            </a:r>
          </a:p>
          <a:p>
            <a:r>
              <a:rPr lang="en-US" dirty="0" smtClean="0"/>
              <a:t>So yes you will need to carry out triangulation as part of your IP.</a:t>
            </a:r>
          </a:p>
        </p:txBody>
      </p:sp>
    </p:spTree>
    <p:extLst>
      <p:ext uri="{BB962C8B-B14F-4D97-AF65-F5344CB8AC3E}">
        <p14:creationId xmlns:p14="http://schemas.microsoft.com/office/powerpoint/2010/main" val="1918199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Progress check and recap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Revisiting all the research methods, both primary and secondary, you have looked at over the previous lessons what combination of methods do you think would compliment each other?</a:t>
            </a:r>
          </a:p>
          <a:p>
            <a:endParaRPr lang="en-US" dirty="0"/>
          </a:p>
          <a:p>
            <a:r>
              <a:rPr lang="en-US" dirty="0" smtClean="0"/>
              <a:t>Why?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640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206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Lesson 5</vt:lpstr>
      <vt:lpstr>Learning outcomes</vt:lpstr>
      <vt:lpstr>PowerPoint Presentation</vt:lpstr>
      <vt:lpstr>Just the methods of research?</vt:lpstr>
      <vt:lpstr>A 360˚ approach</vt:lpstr>
      <vt:lpstr>Do you need to carry out triangulation?</vt:lpstr>
      <vt:lpstr>Progress check and recap</vt:lpstr>
    </vt:vector>
  </TitlesOfParts>
  <Company>RM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</dc:title>
  <dc:creator>Parkes T</dc:creator>
  <cp:lastModifiedBy>Parkes T</cp:lastModifiedBy>
  <cp:revision>4</cp:revision>
  <dcterms:created xsi:type="dcterms:W3CDTF">2016-03-17T21:13:45Z</dcterms:created>
  <dcterms:modified xsi:type="dcterms:W3CDTF">2016-03-17T21:44:30Z</dcterms:modified>
</cp:coreProperties>
</file>