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-54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AA0F7-C2C3-436D-AE9E-BE00D87054D7}" type="datetimeFigureOut">
              <a:rPr lang="cy-GB" smtClean="0"/>
              <a:t>15/04/2016</a:t>
            </a:fld>
            <a:endParaRPr lang="cy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y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C6454-54D8-45C1-B507-105DFE024103}" type="slidenum">
              <a:rPr lang="cy-GB" smtClean="0"/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1</a:t>
            </a:fld>
            <a:endParaRPr lang="cy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2</a:t>
            </a:fld>
            <a:endParaRPr lang="cy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3</a:t>
            </a:fld>
            <a:endParaRPr lang="cy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4</a:t>
            </a:fld>
            <a:endParaRPr lang="cy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5</a:t>
            </a:fld>
            <a:endParaRPr lang="cy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6</a:t>
            </a:fld>
            <a:endParaRPr lang="cy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C6454-54D8-45C1-B507-105DFE024103}" type="slidenum">
              <a:rPr lang="cy-GB" smtClean="0"/>
              <a:t>7</a:t>
            </a:fld>
            <a:endParaRPr lang="cy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4647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716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4746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2142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733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0522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7322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4716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4330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96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6944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B46A-9CB0-493F-B701-E9969A3753E9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E9FE-54A0-46D9-93C0-829A68BEF9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111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Gwers 5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y-GB" dirty="0" err="1" smtClean="0"/>
              <a:t>Triongli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31339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Deilliannau dysgu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Nodi beth yw </a:t>
            </a:r>
            <a:r>
              <a:rPr lang="cy-GB" dirty="0" err="1" smtClean="0"/>
              <a:t>triongli</a:t>
            </a:r>
            <a:r>
              <a:rPr lang="cy-GB" dirty="0" smtClean="0"/>
              <a:t>.</a:t>
            </a:r>
          </a:p>
          <a:p>
            <a:r>
              <a:rPr lang="cy-GB" dirty="0" smtClean="0"/>
              <a:t>Ystyried manteision </a:t>
            </a:r>
            <a:r>
              <a:rPr lang="cy-GB" dirty="0" err="1" smtClean="0"/>
              <a:t>triongli</a:t>
            </a:r>
            <a:r>
              <a:rPr lang="cy-GB" dirty="0" smtClean="0"/>
              <a:t> a’i gyfyngiadau.</a:t>
            </a:r>
          </a:p>
          <a:p>
            <a:r>
              <a:rPr lang="cy-GB" dirty="0" smtClean="0"/>
              <a:t>Ystyried cyfuniadau ategol o ymchwil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83523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3026536" y="656823"/>
            <a:ext cx="5937160" cy="521594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 rot="17964796">
            <a:off x="1900843" y="2601672"/>
            <a:ext cx="4177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/>
              <a:t>Ymchwil cynradd</a:t>
            </a:r>
            <a:endParaRPr lang="cy-GB" sz="4000" dirty="0"/>
          </a:p>
        </p:txBody>
      </p:sp>
      <p:sp>
        <p:nvSpPr>
          <p:cNvPr id="6" name="TextBox 5"/>
          <p:cNvSpPr txBox="1"/>
          <p:nvPr/>
        </p:nvSpPr>
        <p:spPr>
          <a:xfrm rot="3568436">
            <a:off x="5637459" y="2838504"/>
            <a:ext cx="4758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/>
              <a:t>Ymchwil eilaidd</a:t>
            </a:r>
            <a:endParaRPr lang="cy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309870" y="5872766"/>
            <a:ext cx="5743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000" dirty="0" smtClean="0"/>
              <a:t>Dadansoddiad</a:t>
            </a:r>
            <a:r>
              <a:rPr lang="en-US" sz="4000" dirty="0" smtClean="0"/>
              <a:t> a </a:t>
            </a:r>
            <a:r>
              <a:rPr lang="en-US" sz="4000" dirty="0" smtClean="0"/>
              <a:t>synthesis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xmlns="" val="42638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Dim ond dulliau ymchwil?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Dylech hefyd edrych i weld a oes angen cyfuniad o wahanol fathau o ddata wrth gynllunio eich ymchwil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5931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Dull </a:t>
            </a:r>
            <a:r>
              <a:rPr lang="en-US" dirty="0" smtClean="0"/>
              <a:t>360</a:t>
            </a:r>
            <a:r>
              <a:rPr lang="en-US" dirty="0" smtClean="0"/>
              <a:t>˚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Golyga </a:t>
            </a:r>
            <a:r>
              <a:rPr lang="cy-GB" dirty="0" err="1" smtClean="0"/>
              <a:t>triongli</a:t>
            </a:r>
            <a:r>
              <a:rPr lang="cy-GB" dirty="0" smtClean="0"/>
              <a:t> gynnal ymchwil mewn nifer o ffyrdd i gasglu tystiolaeth am y pwnc.</a:t>
            </a:r>
          </a:p>
          <a:p>
            <a:r>
              <a:rPr lang="cy-GB" dirty="0" smtClean="0"/>
              <a:t>Pam trafferthu?</a:t>
            </a:r>
          </a:p>
          <a:p>
            <a:pPr lvl="1"/>
            <a:r>
              <a:rPr lang="cy-GB" dirty="0" smtClean="0"/>
              <a:t>Cynyddu dilysrwydd y canlyniadau.</a:t>
            </a:r>
          </a:p>
          <a:p>
            <a:pPr lvl="1"/>
            <a:r>
              <a:rPr lang="cy-GB" dirty="0" smtClean="0"/>
              <a:t>Ystyried bob posibilrwydd. </a:t>
            </a:r>
          </a:p>
          <a:p>
            <a:pPr lvl="1"/>
            <a:r>
              <a:rPr lang="cy-GB" dirty="0" smtClean="0"/>
              <a:t>Cynhyrchu ymchwil cryfach.</a:t>
            </a:r>
          </a:p>
          <a:p>
            <a:r>
              <a:rPr lang="cy-GB" dirty="0" smtClean="0"/>
              <a:t>Fodd bynnag…</a:t>
            </a:r>
          </a:p>
          <a:p>
            <a:pPr lvl="1"/>
            <a:r>
              <a:rPr lang="cy-GB" dirty="0" smtClean="0"/>
              <a:t>Gall gymryd amser maith</a:t>
            </a:r>
          </a:p>
          <a:p>
            <a:pPr lvl="1"/>
            <a:r>
              <a:rPr lang="cy-GB" dirty="0" smtClean="0"/>
              <a:t>Gall gwahanol ddarnau o ymchwil wrth-ddweud eu gilydd.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81770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 oes angen i chi </a:t>
            </a:r>
            <a:r>
              <a:rPr lang="cy-GB" dirty="0" err="1" smtClean="0"/>
              <a:t>driongli</a:t>
            </a:r>
            <a:r>
              <a:rPr lang="cy-GB" dirty="0" smtClean="0"/>
              <a:t>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Mae DD3 o’r Prosiect Unigol MB3 yn ei gwneud yn ofynnol i chi gynnal:</a:t>
            </a:r>
          </a:p>
          <a:p>
            <a:pPr lvl="1"/>
            <a:r>
              <a:rPr lang="cy-GB" dirty="0" smtClean="0"/>
              <a:t>“Ymchwil manwl, effeithiol a chynhwysfawr gan ddethol, casglu, coladu a chyfeiriadu’n briodol wybodaeth </a:t>
            </a:r>
            <a:r>
              <a:rPr lang="cy-GB" b="1" u="sng" dirty="0" smtClean="0"/>
              <a:t>eilaidd a chynradd</a:t>
            </a:r>
            <a:r>
              <a:rPr lang="cy-GB" dirty="0" smtClean="0"/>
              <a:t>”</a:t>
            </a:r>
          </a:p>
          <a:p>
            <a:r>
              <a:rPr lang="cy-GB" dirty="0" smtClean="0"/>
              <a:t>Felly oes, mae angen i chi </a:t>
            </a:r>
            <a:r>
              <a:rPr lang="cy-GB" dirty="0" err="1" smtClean="0"/>
              <a:t>driongli</a:t>
            </a:r>
            <a:r>
              <a:rPr lang="cy-GB" dirty="0" smtClean="0"/>
              <a:t> fel rhan o’ch PU.</a:t>
            </a:r>
            <a:endParaRPr lang="cy-GB" dirty="0" smtClean="0"/>
          </a:p>
        </p:txBody>
      </p:sp>
    </p:spTree>
    <p:extLst>
      <p:ext uri="{BB962C8B-B14F-4D97-AF65-F5344CB8AC3E}">
        <p14:creationId xmlns:p14="http://schemas.microsoft.com/office/powerpoint/2010/main" xmlns="" val="191819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Gwirio cynnydd ac i’ch atgoffa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Gan ailedrych ar yr holl ddulliau ymchwil, cynradd ac eilaidd, </a:t>
            </a:r>
            <a:r>
              <a:rPr lang="cy-GB" dirty="0" smtClean="0"/>
              <a:t>y buoch yn eu hastudio mewn gwersi </a:t>
            </a:r>
            <a:r>
              <a:rPr lang="cy-GB" dirty="0" smtClean="0"/>
              <a:t>blaenorol, pa gyfuniad o ddulliau ydych chi'n </a:t>
            </a:r>
            <a:r>
              <a:rPr lang="cy-GB" smtClean="0"/>
              <a:t>meddwl </a:t>
            </a:r>
            <a:r>
              <a:rPr lang="cy-GB" smtClean="0"/>
              <a:t>fyddai’n </a:t>
            </a:r>
            <a:r>
              <a:rPr lang="cy-GB" dirty="0" smtClean="0"/>
              <a:t>ategu ei gilydd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1640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205</Words>
  <Application>Microsoft Office PowerPoint</Application>
  <PresentationFormat>Custom</PresentationFormat>
  <Paragraphs>35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Gwers 5</vt:lpstr>
      <vt:lpstr>Deilliannau dysgu</vt:lpstr>
      <vt:lpstr>Slide 3</vt:lpstr>
      <vt:lpstr>Dim ond dulliau ymchwil?</vt:lpstr>
      <vt:lpstr>Dull 360˚</vt:lpstr>
      <vt:lpstr>A oes angen i chi driongli?</vt:lpstr>
      <vt:lpstr>Gwirio cynnydd ac i’ch atgoffa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</dc:title>
  <dc:creator>Parkes T</dc:creator>
  <cp:lastModifiedBy>delyth morris</cp:lastModifiedBy>
  <cp:revision>9</cp:revision>
  <dcterms:created xsi:type="dcterms:W3CDTF">2016-03-17T21:13:45Z</dcterms:created>
  <dcterms:modified xsi:type="dcterms:W3CDTF">2016-04-15T08:31:43Z</dcterms:modified>
</cp:coreProperties>
</file>