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9A6D5-5F74-4BEB-A7FC-F501CE52A3AA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A8FF2-7169-4B05-95EC-FF0A924EA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991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Discussion how data security has developed over the years and the need to</a:t>
            </a:r>
            <a:r>
              <a:rPr lang="en-GB" baseline="0" dirty="0" smtClean="0"/>
              <a:t> protect data and the responsibility we have when we collect data.</a:t>
            </a:r>
          </a:p>
          <a:p>
            <a:r>
              <a:rPr lang="en-GB" baseline="0" dirty="0" smtClean="0"/>
              <a:t>Discussion of SMART passwords, don’t share passwords, have different passwords for different logons.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8FF2-7169-4B05-95EC-FF0A924EA64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804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 why is it important to organise folders and files- security aspect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8FF2-7169-4B05-95EC-FF0A924EA64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589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If in a computer room encourage</a:t>
            </a:r>
            <a:r>
              <a:rPr lang="en-GB" baseline="0" dirty="0" smtClean="0"/>
              <a:t> students to clear out their user area.</a:t>
            </a:r>
          </a:p>
          <a:p>
            <a:r>
              <a:rPr lang="en-GB" baseline="0" dirty="0" err="1" smtClean="0"/>
              <a:t>Creat</a:t>
            </a:r>
            <a:r>
              <a:rPr lang="en-GB" baseline="0" dirty="0" smtClean="0"/>
              <a:t> a new folder for IP split into subfolder “Class notes” “Research” and “IP”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8FF2-7169-4B05-95EC-FF0A924EA64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434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Students to complete</a:t>
            </a:r>
            <a:r>
              <a:rPr lang="en-GB" baseline="0" dirty="0" smtClean="0"/>
              <a:t> activity sheet producing an excel sheet </a:t>
            </a:r>
            <a:r>
              <a:rPr lang="en-GB" baseline="0" smtClean="0"/>
              <a:t>and securing it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8FF2-7169-4B05-95EC-FF0A924EA64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745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https://www.gov.uk/data-protection/the-data-protection-act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8FF2-7169-4B05-95EC-FF0A924EA64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50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39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910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7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05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40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93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7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99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31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93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69F94-F09F-474A-B9A4-306FF7D5446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B961-8CDD-4E51-9EE6-0BF26E105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32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Lesson 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Storing data safely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183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outcomes for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Consider how we store data</a:t>
            </a:r>
          </a:p>
          <a:p>
            <a:r>
              <a:rPr lang="en-GB" dirty="0" smtClean="0"/>
              <a:t>Consider what data is required and what isn’t</a:t>
            </a:r>
          </a:p>
          <a:p>
            <a:r>
              <a:rPr lang="en-GB" dirty="0" smtClean="0"/>
              <a:t>Overview of the Data Protection in the UK and its implications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5362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we store data?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 you store data</a:t>
            </a:r>
          </a:p>
          <a:p>
            <a:pPr lvl="1"/>
            <a:r>
              <a:rPr lang="en-GB" dirty="0" smtClean="0"/>
              <a:t>On your computer</a:t>
            </a:r>
          </a:p>
          <a:p>
            <a:pPr lvl="1"/>
            <a:r>
              <a:rPr lang="en-GB" dirty="0" smtClean="0"/>
              <a:t>On your phone</a:t>
            </a:r>
          </a:p>
          <a:p>
            <a:pPr lvl="1"/>
            <a:r>
              <a:rPr lang="en-GB" dirty="0" smtClean="0"/>
              <a:t>In your diary????</a:t>
            </a:r>
          </a:p>
        </p:txBody>
      </p:sp>
    </p:spTree>
    <p:extLst>
      <p:ext uri="{BB962C8B-B14F-4D97-AF65-F5344CB8AC3E}">
        <p14:creationId xmlns:p14="http://schemas.microsoft.com/office/powerpoint/2010/main" val="1690250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Keeping data secure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13645" y="3812146"/>
            <a:ext cx="9543245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4495" y="2915387"/>
            <a:ext cx="1857375" cy="17335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6140" y="3001112"/>
            <a:ext cx="1924050" cy="1647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7350" y="2958250"/>
            <a:ext cx="2076450" cy="1447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6735" y="3001112"/>
            <a:ext cx="9906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2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is your user area?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592323"/>
            <a:ext cx="4419600" cy="3562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199" y="5380672"/>
            <a:ext cx="41568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mixture of files and folders. Names like Doc 1 or New folder 1, New folder 2.  Lots of miss filled work.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9775" y="2219110"/>
            <a:ext cx="4314825" cy="10096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49775" y="5492129"/>
            <a:ext cx="4156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simplistic system of clearly named folders and files stating what they contain.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530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for a tidy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840" y="2001738"/>
            <a:ext cx="3527306" cy="399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37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Storing data securely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you need to use names/ contact details? If not anonymise all data</a:t>
            </a:r>
          </a:p>
          <a:p>
            <a:r>
              <a:rPr lang="en-GB" dirty="0" smtClean="0"/>
              <a:t>Put a password on workbooks – BUT DON’T FORGET IT!</a:t>
            </a:r>
          </a:p>
          <a:p>
            <a:r>
              <a:rPr lang="en-GB" i="1" dirty="0" smtClean="0"/>
              <a:t>File- Save as- Tools- General options</a:t>
            </a:r>
            <a:endParaRPr lang="en-GB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1313" y="2760711"/>
            <a:ext cx="4107974" cy="379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743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Protection in the UK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information can you keep about others?</a:t>
            </a:r>
          </a:p>
          <a:p>
            <a:r>
              <a:rPr lang="en-GB" dirty="0" smtClean="0"/>
              <a:t>What cant you keep?</a:t>
            </a:r>
          </a:p>
          <a:p>
            <a:r>
              <a:rPr lang="en-GB" dirty="0" smtClean="0"/>
              <a:t>How long can you keep it?</a:t>
            </a:r>
          </a:p>
          <a:p>
            <a:r>
              <a:rPr lang="en-GB" dirty="0" smtClean="0"/>
              <a:t>What if there is a mistake?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753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282</Words>
  <Application>Microsoft Office PowerPoint</Application>
  <PresentationFormat>Widescreen</PresentationFormat>
  <Paragraphs>37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Lesson 4</vt:lpstr>
      <vt:lpstr>Learning outcomes for today</vt:lpstr>
      <vt:lpstr>How do we store data?</vt:lpstr>
      <vt:lpstr>Keeping data secure</vt:lpstr>
      <vt:lpstr>Which is your user area?</vt:lpstr>
      <vt:lpstr>Time for a tidy</vt:lpstr>
      <vt:lpstr>Storing data securely</vt:lpstr>
      <vt:lpstr>Data Protection in the UK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</dc:title>
  <dc:creator>Parkes T</dc:creator>
  <cp:lastModifiedBy>Parkes T</cp:lastModifiedBy>
  <cp:revision>14</cp:revision>
  <dcterms:created xsi:type="dcterms:W3CDTF">2016-03-15T20:28:07Z</dcterms:created>
  <dcterms:modified xsi:type="dcterms:W3CDTF">2016-03-17T19:53:10Z</dcterms:modified>
</cp:coreProperties>
</file>