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63" autoAdjust="0"/>
    <p:restoredTop sz="74638" autoAdjust="0"/>
  </p:normalViewPr>
  <p:slideViewPr>
    <p:cSldViewPr snapToGrid="0">
      <p:cViewPr varScale="1">
        <p:scale>
          <a:sx n="42" d="100"/>
          <a:sy n="42" d="100"/>
        </p:scale>
        <p:origin x="72" y="33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23945C-2325-4E5D-8E48-D99E633A5897}" type="datetimeFigureOut">
              <a:rPr lang="en-GB" smtClean="0"/>
              <a:t>18/03/2016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1463A5-2196-4022-A61F-6AF836CE226D}" type="slidenum">
              <a:rPr lang="en-GB" smtClean="0"/>
              <a:t>‹#›</a:t>
            </a:fld>
            <a:endParaRPr lang="en-GB"/>
          </a:p>
        </p:txBody>
      </p:sp>
    </p:spTree>
    <p:extLst>
      <p:ext uri="{BB962C8B-B14F-4D97-AF65-F5344CB8AC3E}">
        <p14:creationId xmlns:p14="http://schemas.microsoft.com/office/powerpoint/2010/main" val="3339987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Class discussion</a:t>
            </a:r>
            <a:r>
              <a:rPr lang="en-GB" baseline="0" dirty="0" smtClean="0"/>
              <a:t> of points and what action they can do to meet the points.</a:t>
            </a:r>
            <a:endParaRPr lang="en-GB" dirty="0"/>
          </a:p>
        </p:txBody>
      </p:sp>
      <p:sp>
        <p:nvSpPr>
          <p:cNvPr id="4" name="Slide Number Placeholder 3"/>
          <p:cNvSpPr>
            <a:spLocks noGrp="1"/>
          </p:cNvSpPr>
          <p:nvPr>
            <p:ph type="sldNum" sz="quarter" idx="10"/>
          </p:nvPr>
        </p:nvSpPr>
        <p:spPr/>
        <p:txBody>
          <a:bodyPr/>
          <a:lstStyle/>
          <a:p>
            <a:fld id="{D41463A5-2196-4022-A61F-6AF836CE226D}" type="slidenum">
              <a:rPr lang="en-GB" smtClean="0"/>
              <a:t>3</a:t>
            </a:fld>
            <a:endParaRPr lang="en-GB"/>
          </a:p>
        </p:txBody>
      </p:sp>
    </p:spTree>
    <p:extLst>
      <p:ext uri="{BB962C8B-B14F-4D97-AF65-F5344CB8AC3E}">
        <p14:creationId xmlns:p14="http://schemas.microsoft.com/office/powerpoint/2010/main" val="28302699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Class discussion of each question.</a:t>
            </a:r>
            <a:r>
              <a:rPr lang="en-GB" baseline="0" dirty="0" smtClean="0"/>
              <a:t>  What are the issues with the questions? What might be the effect on the research? </a:t>
            </a:r>
            <a:endParaRPr lang="en-GB" dirty="0"/>
          </a:p>
        </p:txBody>
      </p:sp>
      <p:sp>
        <p:nvSpPr>
          <p:cNvPr id="4" name="Slide Number Placeholder 3"/>
          <p:cNvSpPr>
            <a:spLocks noGrp="1"/>
          </p:cNvSpPr>
          <p:nvPr>
            <p:ph type="sldNum" sz="quarter" idx="10"/>
          </p:nvPr>
        </p:nvSpPr>
        <p:spPr/>
        <p:txBody>
          <a:bodyPr/>
          <a:lstStyle/>
          <a:p>
            <a:fld id="{D41463A5-2196-4022-A61F-6AF836CE226D}" type="slidenum">
              <a:rPr lang="en-GB" smtClean="0"/>
              <a:t>4</a:t>
            </a:fld>
            <a:endParaRPr lang="en-GB"/>
          </a:p>
        </p:txBody>
      </p:sp>
    </p:spTree>
    <p:extLst>
      <p:ext uri="{BB962C8B-B14F-4D97-AF65-F5344CB8AC3E}">
        <p14:creationId xmlns:p14="http://schemas.microsoft.com/office/powerpoint/2010/main" val="39847981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Class discussion what the words mean,</a:t>
            </a:r>
            <a:r>
              <a:rPr lang="en-GB" baseline="0" dirty="0" smtClean="0"/>
              <a:t> how do they impact on research?</a:t>
            </a:r>
            <a:endParaRPr lang="en-GB" dirty="0"/>
          </a:p>
        </p:txBody>
      </p:sp>
      <p:sp>
        <p:nvSpPr>
          <p:cNvPr id="4" name="Slide Number Placeholder 3"/>
          <p:cNvSpPr>
            <a:spLocks noGrp="1"/>
          </p:cNvSpPr>
          <p:nvPr>
            <p:ph type="sldNum" sz="quarter" idx="10"/>
          </p:nvPr>
        </p:nvSpPr>
        <p:spPr/>
        <p:txBody>
          <a:bodyPr/>
          <a:lstStyle/>
          <a:p>
            <a:fld id="{D41463A5-2196-4022-A61F-6AF836CE226D}" type="slidenum">
              <a:rPr lang="en-GB" smtClean="0"/>
              <a:t>5</a:t>
            </a:fld>
            <a:endParaRPr lang="en-GB"/>
          </a:p>
        </p:txBody>
      </p:sp>
    </p:spTree>
    <p:extLst>
      <p:ext uri="{BB962C8B-B14F-4D97-AF65-F5344CB8AC3E}">
        <p14:creationId xmlns:p14="http://schemas.microsoft.com/office/powerpoint/2010/main" val="884900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Class discussion</a:t>
            </a:r>
            <a:r>
              <a:rPr lang="en-GB" baseline="0" dirty="0" smtClean="0"/>
              <a:t> looking at conflicts of the needs of the research against the ethical requirements. How can they be overcome? </a:t>
            </a:r>
            <a:endParaRPr lang="en-GB" dirty="0"/>
          </a:p>
        </p:txBody>
      </p:sp>
      <p:sp>
        <p:nvSpPr>
          <p:cNvPr id="4" name="Slide Number Placeholder 3"/>
          <p:cNvSpPr>
            <a:spLocks noGrp="1"/>
          </p:cNvSpPr>
          <p:nvPr>
            <p:ph type="sldNum" sz="quarter" idx="10"/>
          </p:nvPr>
        </p:nvSpPr>
        <p:spPr/>
        <p:txBody>
          <a:bodyPr/>
          <a:lstStyle/>
          <a:p>
            <a:fld id="{D41463A5-2196-4022-A61F-6AF836CE226D}" type="slidenum">
              <a:rPr lang="en-GB" smtClean="0"/>
              <a:t>6</a:t>
            </a:fld>
            <a:endParaRPr lang="en-GB"/>
          </a:p>
        </p:txBody>
      </p:sp>
    </p:spTree>
    <p:extLst>
      <p:ext uri="{BB962C8B-B14F-4D97-AF65-F5344CB8AC3E}">
        <p14:creationId xmlns:p14="http://schemas.microsoft.com/office/powerpoint/2010/main" val="3899528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https://www.youtube.com/watch?v=Xxq4QtK3j0Y</a:t>
            </a:r>
          </a:p>
          <a:p>
            <a:endParaRPr lang="en-GB" dirty="0" smtClean="0"/>
          </a:p>
          <a:p>
            <a:r>
              <a:rPr lang="en-GB" dirty="0" smtClean="0"/>
              <a:t>Students</a:t>
            </a:r>
            <a:r>
              <a:rPr lang="en-GB" baseline="0" dirty="0" smtClean="0"/>
              <a:t> </a:t>
            </a:r>
            <a:r>
              <a:rPr lang="en-GB" baseline="0" dirty="0" smtClean="0"/>
              <a:t>could be asked:</a:t>
            </a:r>
          </a:p>
          <a:p>
            <a:r>
              <a:rPr lang="en-GB" baseline="0" dirty="0" smtClean="0"/>
              <a:t>How would the participant feel at the end?</a:t>
            </a:r>
          </a:p>
          <a:p>
            <a:r>
              <a:rPr lang="en-GB" baseline="0" dirty="0" smtClean="0"/>
              <a:t>How could this study be done in an ethical way?</a:t>
            </a:r>
          </a:p>
          <a:p>
            <a:r>
              <a:rPr lang="en-GB" baseline="0" dirty="0" smtClean="0"/>
              <a:t>Were the ethical issues worth breaking for the good of the study?</a:t>
            </a:r>
          </a:p>
          <a:p>
            <a:endParaRPr lang="en-GB" dirty="0"/>
          </a:p>
        </p:txBody>
      </p:sp>
      <p:sp>
        <p:nvSpPr>
          <p:cNvPr id="4" name="Slide Number Placeholder 3"/>
          <p:cNvSpPr>
            <a:spLocks noGrp="1"/>
          </p:cNvSpPr>
          <p:nvPr>
            <p:ph type="sldNum" sz="quarter" idx="10"/>
          </p:nvPr>
        </p:nvSpPr>
        <p:spPr/>
        <p:txBody>
          <a:bodyPr/>
          <a:lstStyle/>
          <a:p>
            <a:fld id="{D41463A5-2196-4022-A61F-6AF836CE226D}" type="slidenum">
              <a:rPr lang="en-GB" smtClean="0"/>
              <a:t>7</a:t>
            </a:fld>
            <a:endParaRPr lang="en-GB"/>
          </a:p>
        </p:txBody>
      </p:sp>
    </p:spTree>
    <p:extLst>
      <p:ext uri="{BB962C8B-B14F-4D97-AF65-F5344CB8AC3E}">
        <p14:creationId xmlns:p14="http://schemas.microsoft.com/office/powerpoint/2010/main" val="370103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BA25E4D-BC55-41C0-839C-64E4157553A5}" type="datetimeFigureOut">
              <a:rPr lang="en-GB" smtClean="0"/>
              <a:t>18/03/2016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6FB458-6334-430E-9820-725C59FFC852}" type="slidenum">
              <a:rPr lang="en-GB" smtClean="0"/>
              <a:t>‹#›</a:t>
            </a:fld>
            <a:endParaRPr lang="en-GB"/>
          </a:p>
        </p:txBody>
      </p:sp>
    </p:spTree>
    <p:extLst>
      <p:ext uri="{BB962C8B-B14F-4D97-AF65-F5344CB8AC3E}">
        <p14:creationId xmlns:p14="http://schemas.microsoft.com/office/powerpoint/2010/main" val="1773533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BA25E4D-BC55-41C0-839C-64E4157553A5}" type="datetimeFigureOut">
              <a:rPr lang="en-GB" smtClean="0"/>
              <a:t>18/03/2016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6FB458-6334-430E-9820-725C59FFC852}" type="slidenum">
              <a:rPr lang="en-GB" smtClean="0"/>
              <a:t>‹#›</a:t>
            </a:fld>
            <a:endParaRPr lang="en-GB"/>
          </a:p>
        </p:txBody>
      </p:sp>
    </p:spTree>
    <p:extLst>
      <p:ext uri="{BB962C8B-B14F-4D97-AF65-F5344CB8AC3E}">
        <p14:creationId xmlns:p14="http://schemas.microsoft.com/office/powerpoint/2010/main" val="2717459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BA25E4D-BC55-41C0-839C-64E4157553A5}" type="datetimeFigureOut">
              <a:rPr lang="en-GB" smtClean="0"/>
              <a:t>18/03/2016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6FB458-6334-430E-9820-725C59FFC852}" type="slidenum">
              <a:rPr lang="en-GB" smtClean="0"/>
              <a:t>‹#›</a:t>
            </a:fld>
            <a:endParaRPr lang="en-GB"/>
          </a:p>
        </p:txBody>
      </p:sp>
    </p:spTree>
    <p:extLst>
      <p:ext uri="{BB962C8B-B14F-4D97-AF65-F5344CB8AC3E}">
        <p14:creationId xmlns:p14="http://schemas.microsoft.com/office/powerpoint/2010/main" val="2737918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BA25E4D-BC55-41C0-839C-64E4157553A5}" type="datetimeFigureOut">
              <a:rPr lang="en-GB" smtClean="0"/>
              <a:t>18/03/2016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6FB458-6334-430E-9820-725C59FFC852}" type="slidenum">
              <a:rPr lang="en-GB" smtClean="0"/>
              <a:t>‹#›</a:t>
            </a:fld>
            <a:endParaRPr lang="en-GB"/>
          </a:p>
        </p:txBody>
      </p:sp>
    </p:spTree>
    <p:extLst>
      <p:ext uri="{BB962C8B-B14F-4D97-AF65-F5344CB8AC3E}">
        <p14:creationId xmlns:p14="http://schemas.microsoft.com/office/powerpoint/2010/main" val="1115518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A25E4D-BC55-41C0-839C-64E4157553A5}" type="datetimeFigureOut">
              <a:rPr lang="en-GB" smtClean="0"/>
              <a:t>18/03/2016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6FB458-6334-430E-9820-725C59FFC852}" type="slidenum">
              <a:rPr lang="en-GB" smtClean="0"/>
              <a:t>‹#›</a:t>
            </a:fld>
            <a:endParaRPr lang="en-GB"/>
          </a:p>
        </p:txBody>
      </p:sp>
    </p:spTree>
    <p:extLst>
      <p:ext uri="{BB962C8B-B14F-4D97-AF65-F5344CB8AC3E}">
        <p14:creationId xmlns:p14="http://schemas.microsoft.com/office/powerpoint/2010/main" val="2743038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BA25E4D-BC55-41C0-839C-64E4157553A5}" type="datetimeFigureOut">
              <a:rPr lang="en-GB" smtClean="0"/>
              <a:t>18/03/2016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6FB458-6334-430E-9820-725C59FFC852}" type="slidenum">
              <a:rPr lang="en-GB" smtClean="0"/>
              <a:t>‹#›</a:t>
            </a:fld>
            <a:endParaRPr lang="en-GB"/>
          </a:p>
        </p:txBody>
      </p:sp>
    </p:spTree>
    <p:extLst>
      <p:ext uri="{BB962C8B-B14F-4D97-AF65-F5344CB8AC3E}">
        <p14:creationId xmlns:p14="http://schemas.microsoft.com/office/powerpoint/2010/main" val="3596765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BA25E4D-BC55-41C0-839C-64E4157553A5}" type="datetimeFigureOut">
              <a:rPr lang="en-GB" smtClean="0"/>
              <a:t>18/03/2016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D6FB458-6334-430E-9820-725C59FFC852}" type="slidenum">
              <a:rPr lang="en-GB" smtClean="0"/>
              <a:t>‹#›</a:t>
            </a:fld>
            <a:endParaRPr lang="en-GB"/>
          </a:p>
        </p:txBody>
      </p:sp>
    </p:spTree>
    <p:extLst>
      <p:ext uri="{BB962C8B-B14F-4D97-AF65-F5344CB8AC3E}">
        <p14:creationId xmlns:p14="http://schemas.microsoft.com/office/powerpoint/2010/main" val="1084424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BA25E4D-BC55-41C0-839C-64E4157553A5}" type="datetimeFigureOut">
              <a:rPr lang="en-GB" smtClean="0"/>
              <a:t>18/03/2016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D6FB458-6334-430E-9820-725C59FFC852}" type="slidenum">
              <a:rPr lang="en-GB" smtClean="0"/>
              <a:t>‹#›</a:t>
            </a:fld>
            <a:endParaRPr lang="en-GB"/>
          </a:p>
        </p:txBody>
      </p:sp>
    </p:spTree>
    <p:extLst>
      <p:ext uri="{BB962C8B-B14F-4D97-AF65-F5344CB8AC3E}">
        <p14:creationId xmlns:p14="http://schemas.microsoft.com/office/powerpoint/2010/main" val="1153040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A25E4D-BC55-41C0-839C-64E4157553A5}" type="datetimeFigureOut">
              <a:rPr lang="en-GB" smtClean="0"/>
              <a:t>18/03/2016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D6FB458-6334-430E-9820-725C59FFC852}" type="slidenum">
              <a:rPr lang="en-GB" smtClean="0"/>
              <a:t>‹#›</a:t>
            </a:fld>
            <a:endParaRPr lang="en-GB"/>
          </a:p>
        </p:txBody>
      </p:sp>
    </p:spTree>
    <p:extLst>
      <p:ext uri="{BB962C8B-B14F-4D97-AF65-F5344CB8AC3E}">
        <p14:creationId xmlns:p14="http://schemas.microsoft.com/office/powerpoint/2010/main" val="1683188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A25E4D-BC55-41C0-839C-64E4157553A5}" type="datetimeFigureOut">
              <a:rPr lang="en-GB" smtClean="0"/>
              <a:t>18/03/2016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6FB458-6334-430E-9820-725C59FFC852}" type="slidenum">
              <a:rPr lang="en-GB" smtClean="0"/>
              <a:t>‹#›</a:t>
            </a:fld>
            <a:endParaRPr lang="en-GB"/>
          </a:p>
        </p:txBody>
      </p:sp>
    </p:spTree>
    <p:extLst>
      <p:ext uri="{BB962C8B-B14F-4D97-AF65-F5344CB8AC3E}">
        <p14:creationId xmlns:p14="http://schemas.microsoft.com/office/powerpoint/2010/main" val="4162317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A25E4D-BC55-41C0-839C-64E4157553A5}" type="datetimeFigureOut">
              <a:rPr lang="en-GB" smtClean="0"/>
              <a:t>18/03/2016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6FB458-6334-430E-9820-725C59FFC852}" type="slidenum">
              <a:rPr lang="en-GB" smtClean="0"/>
              <a:t>‹#›</a:t>
            </a:fld>
            <a:endParaRPr lang="en-GB"/>
          </a:p>
        </p:txBody>
      </p:sp>
    </p:spTree>
    <p:extLst>
      <p:ext uri="{BB962C8B-B14F-4D97-AF65-F5344CB8AC3E}">
        <p14:creationId xmlns:p14="http://schemas.microsoft.com/office/powerpoint/2010/main" val="2313691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A25E4D-BC55-41C0-839C-64E4157553A5}" type="datetimeFigureOut">
              <a:rPr lang="en-GB" smtClean="0"/>
              <a:t>18/03/2016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6FB458-6334-430E-9820-725C59FFC852}" type="slidenum">
              <a:rPr lang="en-GB" smtClean="0"/>
              <a:t>‹#›</a:t>
            </a:fld>
            <a:endParaRPr lang="en-GB"/>
          </a:p>
        </p:txBody>
      </p:sp>
    </p:spTree>
    <p:extLst>
      <p:ext uri="{BB962C8B-B14F-4D97-AF65-F5344CB8AC3E}">
        <p14:creationId xmlns:p14="http://schemas.microsoft.com/office/powerpoint/2010/main" val="31929949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Ethical issues in research</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389699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objectives</a:t>
            </a:r>
            <a:endParaRPr lang="en-GB" dirty="0"/>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1758937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rights of participants- Privacy and Confidentiality.</a:t>
            </a:r>
            <a:endParaRPr lang="en-GB" dirty="0"/>
          </a:p>
        </p:txBody>
      </p:sp>
      <p:sp>
        <p:nvSpPr>
          <p:cNvPr id="3" name="Content Placeholder 2"/>
          <p:cNvSpPr>
            <a:spLocks noGrp="1"/>
          </p:cNvSpPr>
          <p:nvPr>
            <p:ph idx="1"/>
          </p:nvPr>
        </p:nvSpPr>
        <p:spPr/>
        <p:txBody>
          <a:bodyPr/>
          <a:lstStyle/>
          <a:p>
            <a:r>
              <a:rPr lang="en-GB" dirty="0" smtClean="0"/>
              <a:t>Research should be anonymised.</a:t>
            </a:r>
          </a:p>
          <a:p>
            <a:r>
              <a:rPr lang="en-GB" dirty="0" smtClean="0"/>
              <a:t>Where possible you should tell participants what you are doing and why you are doing it.</a:t>
            </a:r>
          </a:p>
          <a:p>
            <a:r>
              <a:rPr lang="en-GB" dirty="0" smtClean="0"/>
              <a:t>Participants should be told that they can withdraw at any stage if they wish.</a:t>
            </a:r>
            <a:endParaRPr lang="en-GB" dirty="0"/>
          </a:p>
        </p:txBody>
      </p:sp>
    </p:spTree>
    <p:extLst>
      <p:ext uri="{BB962C8B-B14F-4D97-AF65-F5344CB8AC3E}">
        <p14:creationId xmlns:p14="http://schemas.microsoft.com/office/powerpoint/2010/main" val="1243610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Questions that are not appropriate</a:t>
            </a:r>
            <a:endParaRPr lang="en-GB" dirty="0"/>
          </a:p>
        </p:txBody>
      </p:sp>
      <p:sp>
        <p:nvSpPr>
          <p:cNvPr id="3" name="Content Placeholder 2"/>
          <p:cNvSpPr>
            <a:spLocks noGrp="1"/>
          </p:cNvSpPr>
          <p:nvPr>
            <p:ph idx="1"/>
          </p:nvPr>
        </p:nvSpPr>
        <p:spPr/>
        <p:txBody>
          <a:bodyPr/>
          <a:lstStyle/>
          <a:p>
            <a:r>
              <a:rPr lang="en-GB" dirty="0" smtClean="0"/>
              <a:t>Have you committed a crime?</a:t>
            </a:r>
          </a:p>
          <a:p>
            <a:r>
              <a:rPr lang="en-GB" dirty="0" smtClean="0"/>
              <a:t>Do you take illegal drugs?</a:t>
            </a:r>
          </a:p>
          <a:p>
            <a:r>
              <a:rPr lang="en-GB" dirty="0" smtClean="0"/>
              <a:t>Do you drink alcohol under age?</a:t>
            </a:r>
          </a:p>
          <a:p>
            <a:r>
              <a:rPr lang="en-GB" dirty="0" smtClean="0"/>
              <a:t>Do you sell cigarettes to underage children?</a:t>
            </a:r>
          </a:p>
          <a:p>
            <a:r>
              <a:rPr lang="en-GB" dirty="0" smtClean="0"/>
              <a:t>What is your phone number?</a:t>
            </a:r>
          </a:p>
          <a:p>
            <a:r>
              <a:rPr lang="en-GB" dirty="0" smtClean="0"/>
              <a:t>What is your home address?</a:t>
            </a:r>
          </a:p>
          <a:p>
            <a:endParaRPr lang="en-GB" dirty="0"/>
          </a:p>
        </p:txBody>
      </p:sp>
    </p:spTree>
    <p:extLst>
      <p:ext uri="{BB962C8B-B14F-4D97-AF65-F5344CB8AC3E}">
        <p14:creationId xmlns:p14="http://schemas.microsoft.com/office/powerpoint/2010/main" val="3223824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Honesty and integrity</a:t>
            </a:r>
            <a:endParaRPr lang="en-GB" dirty="0"/>
          </a:p>
        </p:txBody>
      </p:sp>
      <p:sp>
        <p:nvSpPr>
          <p:cNvPr id="3" name="Content Placeholder 2"/>
          <p:cNvSpPr>
            <a:spLocks noGrp="1"/>
          </p:cNvSpPr>
          <p:nvPr>
            <p:ph idx="1"/>
          </p:nvPr>
        </p:nvSpPr>
        <p:spPr/>
        <p:txBody>
          <a:bodyPr/>
          <a:lstStyle/>
          <a:p>
            <a:endParaRPr lang="en-GB" dirty="0"/>
          </a:p>
        </p:txBody>
      </p:sp>
    </p:spTree>
    <p:extLst>
      <p:ext uri="{BB962C8B-B14F-4D97-AF65-F5344CB8AC3E}">
        <p14:creationId xmlns:p14="http://schemas.microsoft.com/office/powerpoint/2010/main" val="1921824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But…..</a:t>
            </a:r>
            <a:endParaRPr lang="en-GB" dirty="0"/>
          </a:p>
        </p:txBody>
      </p:sp>
      <p:sp>
        <p:nvSpPr>
          <p:cNvPr id="3" name="Content Placeholder 2"/>
          <p:cNvSpPr>
            <a:spLocks noGrp="1"/>
          </p:cNvSpPr>
          <p:nvPr>
            <p:ph idx="1"/>
          </p:nvPr>
        </p:nvSpPr>
        <p:spPr/>
        <p:txBody>
          <a:bodyPr/>
          <a:lstStyle/>
          <a:p>
            <a:r>
              <a:rPr lang="en-GB" dirty="0" smtClean="0"/>
              <a:t>You are doing an observation of students behaviour in the common room.  You want to see how many times students from Year 12 and Year 13 talk to each other as part of your research on the development of friendships in teen years.</a:t>
            </a:r>
          </a:p>
          <a:p>
            <a:r>
              <a:rPr lang="en-GB" dirty="0" smtClean="0"/>
              <a:t>If you are </a:t>
            </a:r>
            <a:r>
              <a:rPr lang="en-GB" u="sng" dirty="0" smtClean="0"/>
              <a:t>honest </a:t>
            </a:r>
            <a:r>
              <a:rPr lang="en-GB" dirty="0" smtClean="0"/>
              <a:t>with the students what impact might it have on the outcome?</a:t>
            </a:r>
          </a:p>
          <a:p>
            <a:r>
              <a:rPr lang="en-GB" dirty="0" smtClean="0"/>
              <a:t>If you are </a:t>
            </a:r>
            <a:r>
              <a:rPr lang="en-GB" u="sng" dirty="0" smtClean="0"/>
              <a:t>not honest </a:t>
            </a:r>
            <a:r>
              <a:rPr lang="en-GB" dirty="0" smtClean="0"/>
              <a:t>are you meeting the guideline of the research?</a:t>
            </a:r>
            <a:endParaRPr lang="en-GB" dirty="0"/>
          </a:p>
        </p:txBody>
      </p:sp>
    </p:spTree>
    <p:extLst>
      <p:ext uri="{BB962C8B-B14F-4D97-AF65-F5344CB8AC3E}">
        <p14:creationId xmlns:p14="http://schemas.microsoft.com/office/powerpoint/2010/main" val="2161804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Progress Check- Applying your knowledge</a:t>
            </a:r>
            <a:endParaRPr lang="en-GB" dirty="0"/>
          </a:p>
        </p:txBody>
      </p:sp>
      <p:sp>
        <p:nvSpPr>
          <p:cNvPr id="3" name="Content Placeholder 2"/>
          <p:cNvSpPr>
            <a:spLocks noGrp="1"/>
          </p:cNvSpPr>
          <p:nvPr>
            <p:ph idx="1"/>
          </p:nvPr>
        </p:nvSpPr>
        <p:spPr/>
        <p:txBody>
          <a:bodyPr/>
          <a:lstStyle/>
          <a:p>
            <a:r>
              <a:rPr lang="en-GB" dirty="0" smtClean="0"/>
              <a:t>The clip below is a replication of a piece of real psychology research.  Use your knowledge as a group to decide if this research meets the criteria of `ethical research` we have discussed, and say why you think this.</a:t>
            </a:r>
          </a:p>
          <a:p>
            <a:endParaRPr lang="en-GB" dirty="0"/>
          </a:p>
        </p:txBody>
      </p:sp>
    </p:spTree>
    <p:extLst>
      <p:ext uri="{BB962C8B-B14F-4D97-AF65-F5344CB8AC3E}">
        <p14:creationId xmlns:p14="http://schemas.microsoft.com/office/powerpoint/2010/main" val="276012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344</Words>
  <Application>Microsoft Office PowerPoint</Application>
  <PresentationFormat>Widescreen</PresentationFormat>
  <Paragraphs>35</Paragraphs>
  <Slides>7</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Ethical issues in research</vt:lpstr>
      <vt:lpstr>Learning objectives</vt:lpstr>
      <vt:lpstr>The rights of participants- Privacy and Confidentiality.</vt:lpstr>
      <vt:lpstr>Questions that are not appropriate</vt:lpstr>
      <vt:lpstr>Honesty and integrity</vt:lpstr>
      <vt:lpstr>But…..</vt:lpstr>
      <vt:lpstr>Progress Check- Applying your knowledge</vt:lpstr>
    </vt:vector>
  </TitlesOfParts>
  <Company>RM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Ethical issues in research</dc:title>
  <dc:creator>Parkes T</dc:creator>
  <cp:lastModifiedBy>Parkes T</cp:lastModifiedBy>
  <cp:revision>11</cp:revision>
  <dcterms:created xsi:type="dcterms:W3CDTF">2016-03-18T19:28:29Z</dcterms:created>
  <dcterms:modified xsi:type="dcterms:W3CDTF">2016-03-18T20:22:50Z</dcterms:modified>
</cp:coreProperties>
</file>