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3" autoAdjust="0"/>
    <p:restoredTop sz="74638" autoAdjust="0"/>
  </p:normalViewPr>
  <p:slideViewPr>
    <p:cSldViewPr snapToGrid="0">
      <p:cViewPr varScale="1">
        <p:scale>
          <a:sx n="55" d="100"/>
          <a:sy n="55" d="100"/>
        </p:scale>
        <p:origin x="-1308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3945C-2325-4E5D-8E48-D99E633A5897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463A5-2196-4022-A61F-6AF836CE22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39987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463A5-2196-4022-A61F-6AF836CE226D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463A5-2196-4022-A61F-6AF836CE226D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Trafodaeth ddosbarth ar y pwyntiau, a pha gamau y gallant eu cymryd i gwrdd â'r pwyntiau.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463A5-2196-4022-A61F-6AF836CE226D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30269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Trafodaeth ddosbarth ar bob cwestiwn.</a:t>
            </a:r>
            <a:r>
              <a:rPr lang="cy-GB" baseline="0" noProof="0" dirty="0" smtClean="0"/>
              <a:t>  Beth yw’r problemau gyda’r cwestiynau? Sut allai hyn effeithio ar yr ymchwil? 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463A5-2196-4022-A61F-6AF836CE226D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84798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Trafodaeth ddosbarth ar beth yw ystyr y geiriau; sut maent yn effeithio ar yr ymchwil</a:t>
            </a:r>
            <a:r>
              <a:rPr lang="cy-GB" baseline="0" noProof="0" dirty="0" smtClean="0"/>
              <a:t>?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463A5-2196-4022-A61F-6AF836CE226D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84900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Trafodaeth ddosbarth</a:t>
            </a:r>
            <a:r>
              <a:rPr lang="cy-GB" baseline="0" noProof="0" dirty="0" smtClean="0"/>
              <a:t> yn edrych ar y gwrthdaro rhwng anghenion yr ymchwil yn erbyn gofynion moesegol. Sut ellir goresgyn y rhain? 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463A5-2196-4022-A61F-6AF836CE226D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995283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https://www.youtube.com/watch?v=Xxq4QtK3j0Y</a:t>
            </a:r>
          </a:p>
          <a:p>
            <a:endParaRPr lang="en-GB" dirty="0" smtClean="0"/>
          </a:p>
          <a:p>
            <a:r>
              <a:rPr lang="cy-GB" noProof="0" dirty="0" smtClean="0"/>
              <a:t>Gellid gofyn i’r myfyrwyr:</a:t>
            </a:r>
            <a:endParaRPr lang="cy-GB" baseline="0" noProof="0" dirty="0" smtClean="0"/>
          </a:p>
          <a:p>
            <a:r>
              <a:rPr lang="cy-GB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Sut fyddai'r cyfranogwr yn teimlo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 y diwedd?</a:t>
            </a:r>
            <a:b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Sut allai’r astudiaeth hon gael ei gwneud mewn ffordd foesegol?</a:t>
            </a:r>
            <a:b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oedd hi werth torri’r materion moesegol er mwyn gwneud yr astudiaeth</a:t>
            </a:r>
            <a:r>
              <a:rPr lang="en-GB" baseline="0" dirty="0" smtClean="0"/>
              <a:t>?</a:t>
            </a:r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463A5-2196-4022-A61F-6AF836CE226D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0103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5E4D-BC55-41C0-839C-64E4157553A5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B458-6334-430E-9820-725C59FFC8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7353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5E4D-BC55-41C0-839C-64E4157553A5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B458-6334-430E-9820-725C59FFC8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17459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5E4D-BC55-41C0-839C-64E4157553A5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B458-6334-430E-9820-725C59FFC8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3791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5E4D-BC55-41C0-839C-64E4157553A5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B458-6334-430E-9820-725C59FFC8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1551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5E4D-BC55-41C0-839C-64E4157553A5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B458-6334-430E-9820-725C59FFC8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4303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5E4D-BC55-41C0-839C-64E4157553A5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B458-6334-430E-9820-725C59FFC8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9676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5E4D-BC55-41C0-839C-64E4157553A5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B458-6334-430E-9820-725C59FFC8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84424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5E4D-BC55-41C0-839C-64E4157553A5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B458-6334-430E-9820-725C59FFC8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53040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5E4D-BC55-41C0-839C-64E4157553A5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B458-6334-430E-9820-725C59FFC8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8318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5E4D-BC55-41C0-839C-64E4157553A5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B458-6334-430E-9820-725C59FFC8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62317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5E4D-BC55-41C0-839C-64E4157553A5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B458-6334-430E-9820-725C59FFC8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13691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25E4D-BC55-41C0-839C-64E4157553A5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FB458-6334-430E-9820-725C59FFC8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9299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/>
              <a:t>Materion moesegol mewn ymchwil</a:t>
            </a:r>
            <a:endParaRPr lang="cy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89699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Deilliannau dysgu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58937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Hawliau cyfranogwyr - Preifatrwydd a Chyfrinachedd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Dylai ymchwil fod yn </a:t>
            </a:r>
            <a:r>
              <a:rPr lang="cy-GB" dirty="0" smtClean="0"/>
              <a:t>ddienw.</a:t>
            </a:r>
          </a:p>
          <a:p>
            <a:r>
              <a:rPr lang="cy-GB" dirty="0" smtClean="0"/>
              <a:t>Lle </a:t>
            </a:r>
            <a:r>
              <a:rPr lang="cy-GB" dirty="0" smtClean="0"/>
              <a:t>y bo'n bosibl, dylech ddweud wrth y cyfranogwyr beth rydych yn ei wneud a pham yr ydych yn ei </a:t>
            </a:r>
            <a:r>
              <a:rPr lang="cy-GB" dirty="0" smtClean="0"/>
              <a:t>wneud.</a:t>
            </a:r>
          </a:p>
          <a:p>
            <a:r>
              <a:rPr lang="cy-GB" dirty="0" smtClean="0"/>
              <a:t>Dylai </a:t>
            </a:r>
            <a:r>
              <a:rPr lang="cy-GB" dirty="0" smtClean="0"/>
              <a:t>cyfranogwyr gael gwybod eu bod yn gallu tynnu'n ôl ar unrhyw adeg os ydynt yn dymuno.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43610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Cwestiynau nad ydynt yn briodol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A ydych wedi cyflawni trosedd?</a:t>
            </a:r>
          </a:p>
          <a:p>
            <a:r>
              <a:rPr lang="cy-GB" dirty="0" smtClean="0"/>
              <a:t>A </a:t>
            </a:r>
            <a:r>
              <a:rPr lang="cy-GB" dirty="0" smtClean="0"/>
              <a:t>ydych chi'n cymryd cyffuriau </a:t>
            </a:r>
            <a:r>
              <a:rPr lang="cy-GB" dirty="0" smtClean="0"/>
              <a:t>anghyfreithlon?</a:t>
            </a:r>
          </a:p>
          <a:p>
            <a:r>
              <a:rPr lang="cy-GB" dirty="0" smtClean="0"/>
              <a:t>A </a:t>
            </a:r>
            <a:r>
              <a:rPr lang="cy-GB" dirty="0" smtClean="0"/>
              <a:t>ydych yn yfed alcohol o dan </a:t>
            </a:r>
            <a:r>
              <a:rPr lang="cy-GB" dirty="0" smtClean="0"/>
              <a:t>oed?</a:t>
            </a:r>
          </a:p>
          <a:p>
            <a:r>
              <a:rPr lang="cy-GB" dirty="0" smtClean="0"/>
              <a:t>A </a:t>
            </a:r>
            <a:r>
              <a:rPr lang="cy-GB" dirty="0" smtClean="0"/>
              <a:t>ydych chi'n gwerthu sigaréts i blant dan </a:t>
            </a:r>
            <a:r>
              <a:rPr lang="cy-GB" dirty="0" smtClean="0"/>
              <a:t>oed?</a:t>
            </a:r>
          </a:p>
          <a:p>
            <a:r>
              <a:rPr lang="cy-GB" dirty="0" smtClean="0"/>
              <a:t>Beth </a:t>
            </a:r>
            <a:r>
              <a:rPr lang="cy-GB" dirty="0" smtClean="0"/>
              <a:t>yw eich rhif </a:t>
            </a:r>
            <a:r>
              <a:rPr lang="cy-GB" dirty="0" smtClean="0"/>
              <a:t>ffôn?</a:t>
            </a:r>
          </a:p>
          <a:p>
            <a:r>
              <a:rPr lang="cy-GB" dirty="0" smtClean="0"/>
              <a:t>Beth </a:t>
            </a:r>
            <a:r>
              <a:rPr lang="cy-GB" dirty="0" smtClean="0"/>
              <a:t>yw eich cyfeiriad cartref</a:t>
            </a:r>
            <a:r>
              <a:rPr lang="cy-GB" dirty="0" smtClean="0"/>
              <a:t>?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3223824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Gonestrwydd a hygrededd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21824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Ond…..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Rydych yn arsylwi ar ymddygiad myfyrwyr yn yr ystafell gyffredin. Rydych eisiau gweld faint o weithiau y mae myfyrwyr o Flwyddyn 12 a Blwyddyn 13 yn siarad â'i gilydd fel rhan o'ch gwaith ymchwil ar ddatblygu cyfeillgarwch yn ystod yr </a:t>
            </a:r>
            <a:r>
              <a:rPr lang="cy-GB" dirty="0" smtClean="0"/>
              <a:t>arddegau</a:t>
            </a:r>
            <a:r>
              <a:rPr lang="en-GB" dirty="0" smtClean="0"/>
              <a:t>.</a:t>
            </a:r>
            <a:endParaRPr lang="en-GB" dirty="0" smtClean="0"/>
          </a:p>
          <a:p>
            <a:r>
              <a:rPr lang="cy-GB" dirty="0" smtClean="0"/>
              <a:t>Os ydych yn </a:t>
            </a:r>
            <a:r>
              <a:rPr lang="cy-GB" u="sng" dirty="0" smtClean="0"/>
              <a:t>onest</a:t>
            </a:r>
            <a:r>
              <a:rPr lang="cy-GB" dirty="0" smtClean="0"/>
              <a:t> gyda'r </a:t>
            </a:r>
            <a:r>
              <a:rPr lang="cy-GB" dirty="0" smtClean="0"/>
              <a:t>myfyrwyr, </a:t>
            </a:r>
            <a:r>
              <a:rPr lang="cy-GB" dirty="0" smtClean="0"/>
              <a:t>pa effaith allai hyn ei gael ar y canlyniad</a:t>
            </a:r>
            <a:r>
              <a:rPr lang="cy-GB" dirty="0" smtClean="0"/>
              <a:t>?</a:t>
            </a:r>
          </a:p>
          <a:p>
            <a:r>
              <a:rPr lang="cy-GB" dirty="0" smtClean="0"/>
              <a:t>Os </a:t>
            </a:r>
            <a:r>
              <a:rPr lang="cy-GB" u="sng" dirty="0" smtClean="0"/>
              <a:t>nad ydych yn </a:t>
            </a:r>
            <a:r>
              <a:rPr lang="cy-GB" u="sng" dirty="0" smtClean="0"/>
              <a:t>onest,</a:t>
            </a:r>
            <a:r>
              <a:rPr lang="cy-GB" dirty="0" smtClean="0"/>
              <a:t> </a:t>
            </a:r>
            <a:r>
              <a:rPr lang="cy-GB" dirty="0" smtClean="0"/>
              <a:t>a ydych yn cwrdd </a:t>
            </a:r>
            <a:r>
              <a:rPr lang="cy-GB" dirty="0" smtClean="0"/>
              <a:t>â’r canllawiau </a:t>
            </a:r>
            <a:r>
              <a:rPr lang="cy-GB" dirty="0" smtClean="0"/>
              <a:t>ymchwil?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61804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Gwirio cynnydd – Defnyddio eich gwybodaeth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Mae'r clip isod yn ailadrodd darn o ymchwil seicoleg </a:t>
            </a:r>
            <a:r>
              <a:rPr lang="cy-GB" dirty="0" smtClean="0"/>
              <a:t>gwirioneddol. </a:t>
            </a:r>
            <a:r>
              <a:rPr lang="cy-GB" dirty="0" smtClean="0"/>
              <a:t>Defnyddiwch eich gwybodaeth fel grŵp i benderfynu </a:t>
            </a:r>
            <a:r>
              <a:rPr lang="cy-GB" dirty="0" smtClean="0"/>
              <a:t>p’un a </a:t>
            </a:r>
            <a:r>
              <a:rPr lang="cy-GB" dirty="0" smtClean="0"/>
              <a:t>yw’r ymchwil hwn yn bodloni meini prawf `ymchwil moesegol’ yr ydym wedi eu trafod, a dywedwch pam eich bod yn credu hyn.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601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341</Words>
  <Application>Microsoft Office PowerPoint</Application>
  <PresentationFormat>Custom</PresentationFormat>
  <Paragraphs>35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Materion moesegol mewn ymchwil</vt:lpstr>
      <vt:lpstr>Deilliannau dysgu</vt:lpstr>
      <vt:lpstr>Hawliau cyfranogwyr - Preifatrwydd a Chyfrinachedd.</vt:lpstr>
      <vt:lpstr>Cwestiynau nad ydynt yn briodol</vt:lpstr>
      <vt:lpstr>Gonestrwydd a hygrededd</vt:lpstr>
      <vt:lpstr>Ond…..</vt:lpstr>
      <vt:lpstr>Gwirio cynnydd – Defnyddio eich gwybodaeth</vt:lpstr>
    </vt:vector>
  </TitlesOfParts>
  <Company>RM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Ethical issues in research</dc:title>
  <dc:creator>Parkes T</dc:creator>
  <cp:lastModifiedBy>delyth morris</cp:lastModifiedBy>
  <cp:revision>14</cp:revision>
  <dcterms:created xsi:type="dcterms:W3CDTF">2016-03-18T19:28:29Z</dcterms:created>
  <dcterms:modified xsi:type="dcterms:W3CDTF">2016-04-15T08:46:57Z</dcterms:modified>
</cp:coreProperties>
</file>