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6BDD7-7FD4-49C0-B3D9-ADC38E5A7A51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y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2124F-5F09-40C2-8E5D-5CEFB464F76F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559694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2124F-5F09-40C2-8E5D-5CEFB464F76F}" type="slidenum">
              <a:rPr lang="cy-GB" smtClean="0"/>
              <a:t>1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130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5513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4436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79952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8099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92432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60827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989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28957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68534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942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47995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C37EB-6F34-4B6D-B268-0C64228CABE6}" type="datetimeFigureOut">
              <a:rPr lang="cy-GB" smtClean="0"/>
              <a:t>06/05/2015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D3A7B-CF39-49B9-9DAB-290D21EA484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74110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HOW TO BRAINSTORM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7 definite stages</a:t>
            </a:r>
            <a:endParaRPr lang="cy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A 1.1.4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38940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2428" y="502276"/>
            <a:ext cx="108697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Step 2 In a group of 4/5 let the others know your list of problems</a:t>
            </a:r>
          </a:p>
          <a:p>
            <a:endParaRPr lang="en-GB" sz="2400" dirty="0"/>
          </a:p>
          <a:p>
            <a:r>
              <a:rPr lang="en-GB" sz="2400" dirty="0" smtClean="0"/>
              <a:t>Step 3 Leaders should then get the group to select 3 problems for problem-solving brainstorming session ( 20 minutes)</a:t>
            </a:r>
          </a:p>
          <a:p>
            <a:endParaRPr lang="en-GB" sz="2400" dirty="0"/>
          </a:p>
          <a:p>
            <a:r>
              <a:rPr lang="en-GB" sz="2400" dirty="0" smtClean="0"/>
              <a:t>Step 4 Report back and debrief looking 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Number of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Novelty of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Quality of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Benefits of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Problem solving this way</a:t>
            </a:r>
            <a:endParaRPr lang="cy-GB" sz="2400" dirty="0"/>
          </a:p>
        </p:txBody>
      </p:sp>
    </p:spTree>
    <p:extLst>
      <p:ext uri="{BB962C8B-B14F-4D97-AF65-F5344CB8AC3E}">
        <p14:creationId xmlns:p14="http://schemas.microsoft.com/office/powerpoint/2010/main" val="77310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organised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Appoint a leader</a:t>
            </a:r>
          </a:p>
          <a:p>
            <a:r>
              <a:rPr lang="en-GB" dirty="0" smtClean="0"/>
              <a:t>Appoint a secretary/note keeper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260013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Defining the Problem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the group list of problems, consider one and carefully restate it in PRECISE terms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1912291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</a:t>
            </a:r>
            <a:r>
              <a:rPr lang="en-GB" dirty="0" smtClean="0"/>
              <a:t>rainstorming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Think of solutions to the problem. One by one suggest your solutions and the secretary/note keeper will record them (or make a mind map).</a:t>
            </a:r>
          </a:p>
          <a:p>
            <a:r>
              <a:rPr lang="en-GB" dirty="0" smtClean="0"/>
              <a:t>Keep going until there are no more ideas.</a:t>
            </a:r>
          </a:p>
          <a:p>
            <a:r>
              <a:rPr lang="en-GB" dirty="0" smtClean="0"/>
              <a:t>Be as imaginative and creative as you like.</a:t>
            </a:r>
          </a:p>
          <a:p>
            <a:r>
              <a:rPr lang="en-GB" dirty="0" smtClean="0"/>
              <a:t>Think out of the box!</a:t>
            </a:r>
          </a:p>
          <a:p>
            <a:r>
              <a:rPr lang="en-GB" dirty="0" smtClean="0"/>
              <a:t>Come up with lots of SOLUTIONS/SUGGESTIONS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429033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Grouping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you have enough solutions, see if you can put them into groups with something in common.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3559054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Evaluating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Discuss each of them examining whether it would work, at what cost, who would want it, what would be needed and so on.</a:t>
            </a:r>
          </a:p>
          <a:p>
            <a:r>
              <a:rPr lang="en-GB" dirty="0" smtClean="0"/>
              <a:t>Even the silly ideas need to be evaluated, even if only for a short time.</a:t>
            </a:r>
          </a:p>
          <a:p>
            <a:r>
              <a:rPr lang="en-GB" dirty="0" smtClean="0"/>
              <a:t>You will end up with a few very good ideas which you will need to investigate further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3734744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Selecting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your short list of very good ideas you need to select the best ones.</a:t>
            </a:r>
          </a:p>
          <a:p>
            <a:r>
              <a:rPr lang="en-GB" dirty="0" smtClean="0"/>
              <a:t>Those that are more likely to solve the problem that you started with.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174039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Acting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started with a problem and ended up with a proposed solution.</a:t>
            </a:r>
          </a:p>
          <a:p>
            <a:r>
              <a:rPr lang="en-GB" dirty="0" smtClean="0"/>
              <a:t>The question is ‘Does it work?’</a:t>
            </a:r>
          </a:p>
          <a:p>
            <a:r>
              <a:rPr lang="en-GB" dirty="0" smtClean="0"/>
              <a:t>You will need to turn talk into action!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val="1876693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Apply brainstorming to solve problems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All problems are really disguised opportunities for somebody. A person with a problem is a person in need. If there are sufficient people with similar needs then there is a potential market</a:t>
            </a:r>
          </a:p>
          <a:p>
            <a:r>
              <a:rPr lang="en-GB" dirty="0" smtClean="0"/>
              <a:t>Make a list of 3 problems that you might have or be faced with in one of these situations:</a:t>
            </a:r>
          </a:p>
          <a:p>
            <a:r>
              <a:rPr lang="en-GB" i="1" dirty="0" smtClean="0"/>
              <a:t>In school</a:t>
            </a:r>
          </a:p>
          <a:p>
            <a:r>
              <a:rPr lang="en-GB" i="1" dirty="0" smtClean="0"/>
              <a:t>In the kitchen</a:t>
            </a:r>
          </a:p>
          <a:p>
            <a:r>
              <a:rPr lang="en-GB" i="1" dirty="0" smtClean="0"/>
              <a:t>In the garden</a:t>
            </a:r>
          </a:p>
          <a:p>
            <a:r>
              <a:rPr lang="en-GB" i="1" dirty="0" smtClean="0"/>
              <a:t>On holiday</a:t>
            </a:r>
          </a:p>
          <a:p>
            <a:r>
              <a:rPr lang="en-GB" i="1" dirty="0" smtClean="0"/>
              <a:t>Watching TV</a:t>
            </a:r>
          </a:p>
          <a:p>
            <a:r>
              <a:rPr lang="en-GB" i="1" dirty="0" smtClean="0"/>
              <a:t>Travelling by bus</a:t>
            </a:r>
          </a:p>
          <a:p>
            <a:r>
              <a:rPr lang="en-GB" i="1" dirty="0" smtClean="0"/>
              <a:t>At weekends</a:t>
            </a:r>
            <a:endParaRPr lang="cy-GB" i="1" dirty="0"/>
          </a:p>
        </p:txBody>
      </p:sp>
    </p:spTree>
    <p:extLst>
      <p:ext uri="{BB962C8B-B14F-4D97-AF65-F5344CB8AC3E}">
        <p14:creationId xmlns:p14="http://schemas.microsoft.com/office/powerpoint/2010/main" val="1922801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376</Words>
  <Application>Microsoft Office PowerPoint</Application>
  <PresentationFormat>Widescreen</PresentationFormat>
  <Paragraphs>48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HOW TO BRAINSTORM</vt:lpstr>
      <vt:lpstr>Getting organised</vt:lpstr>
      <vt:lpstr>Defining the Problem</vt:lpstr>
      <vt:lpstr>Brainstorming</vt:lpstr>
      <vt:lpstr>Grouping</vt:lpstr>
      <vt:lpstr>Evaluating</vt:lpstr>
      <vt:lpstr>Selecting</vt:lpstr>
      <vt:lpstr>Acting</vt:lpstr>
      <vt:lpstr>Apply brainstorming to solve problems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BRAINSTORM</dc:title>
  <dc:creator>TimData</dc:creator>
  <cp:lastModifiedBy>TimData</cp:lastModifiedBy>
  <cp:revision>5</cp:revision>
  <dcterms:created xsi:type="dcterms:W3CDTF">2015-04-14T09:38:40Z</dcterms:created>
  <dcterms:modified xsi:type="dcterms:W3CDTF">2015-05-06T16:11:48Z</dcterms:modified>
</cp:coreProperties>
</file>