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7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CAF89-E692-4AC7-AEB5-2E3F920E6893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80A58-28C3-48B9-AFEC-0D24FFC75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72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AE85-E593-4EF8-B1C8-386D4BE1C72F}" type="datetime1">
              <a:rPr lang="en-GB" smtClean="0"/>
              <a:t>11/05/2015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7632-FA8C-40EF-BC22-CA5A2A29703A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C603-5134-4E5B-8EA1-22C7DAE1D404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D0C14-76DB-4E73-8B77-E07D6B825C2D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062B9-4B14-423E-809E-0F440CBC845F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428E-5DC6-4A96-8953-B3349C1629B2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346C-7429-481B-B483-9C59D06ABDBC}" type="datetime1">
              <a:rPr lang="en-GB" smtClean="0"/>
              <a:t>11/05/2015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4CC7-3A8C-46A4-AE3B-3CEF75A86547}" type="datetime1">
              <a:rPr lang="en-GB" smtClean="0"/>
              <a:t>11/05/2015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5AF0F-5562-4E87-AF6B-A353F7BF262A}" type="datetime1">
              <a:rPr lang="en-GB" smtClean="0"/>
              <a:t>11/05/2015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EA1-34A1-4C1E-AE5F-4F328DE38C69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C633D-922E-4AE2-A704-B3BBFF10B497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F252AF-BFCE-4460-A583-072BC6447ECC}" type="datetime1">
              <a:rPr lang="en-GB" smtClean="0"/>
              <a:t>11/05/2015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GB" smtClean="0"/>
              <a:t>ADVANCED/COMMUNITY/12.2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112F3C-797A-42B3-BAE4-1C92BE6FDE98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Assessing Risk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10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Give some examples of hazards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340768"/>
            <a:ext cx="7520940" cy="528172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For each of the THREE list at least FIVE hazards. </a:t>
            </a:r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675184" y="2211425"/>
            <a:ext cx="7834947" cy="2499219"/>
            <a:chOff x="827584" y="1937449"/>
            <a:chExt cx="7834947" cy="2499219"/>
          </a:xfrm>
        </p:grpSpPr>
        <p:pic>
          <p:nvPicPr>
            <p:cNvPr id="4" name="Picture 2" descr="C:\Users\Anne\AppData\Local\Microsoft\Windows\Temporary Internet Files\Content.IE5\T1MAZKBS\MC900239505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584" y="2348880"/>
              <a:ext cx="1820570" cy="1809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Anne\AppData\Local\Microsoft\Windows\Temporary Internet Files\Content.IE5\QTLAV8M6\MC900445472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1975104"/>
              <a:ext cx="1482242" cy="969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Anne\AppData\Local\Microsoft\Windows\Temporary Internet Files\Content.IE5\T1MAZKBS\MC900445772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429" y="3428999"/>
              <a:ext cx="1327709" cy="1007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5" descr="C:\Users\Anne\AppData\Local\Microsoft\Windows\Temporary Internet Files\Content.IE5\HWW7VOMN\MC900078837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60" y="1937449"/>
              <a:ext cx="2650371" cy="2499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19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do it.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Think about your challenge.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Create a mind map of the hazards related to the activity.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Next to each hazard write down WHO could be harmed.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Now give each hazard a risk rating (remember it is 1-25) refer back to the risk matrix.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For the hazards that have a risk rating “Judgement call” or “unacceptable risk” think about how you could ELIMINATE, REDUCE OR PROTECT.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90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sz="4000" dirty="0" smtClean="0"/>
              <a:t>Carry out risk assessments with support. </a:t>
            </a:r>
          </a:p>
          <a:p>
            <a:endParaRPr lang="en-GB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20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Assessments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Why do we need to carry out risk assessments before STARTING  a physical activity?</a:t>
            </a:r>
          </a:p>
          <a:p>
            <a:endParaRPr lang="en-GB" sz="2400" dirty="0"/>
          </a:p>
          <a:p>
            <a:r>
              <a:rPr lang="en-GB" sz="2400" dirty="0" smtClean="0"/>
              <a:t>WHEN do we need to review the risk assessments?</a:t>
            </a:r>
          </a:p>
          <a:p>
            <a:endParaRPr lang="en-GB" sz="2400" dirty="0"/>
          </a:p>
          <a:p>
            <a:r>
              <a:rPr lang="en-GB" sz="2400" dirty="0" smtClean="0"/>
              <a:t>Why do you think risk assessments should be reviewed?</a:t>
            </a: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1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 simple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2800" dirty="0" smtClean="0"/>
              <a:t>Identify the hazards.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Decide who might be harmed and how.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Evaluate the risks and decide on precautions.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Record your findings and implement them.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Review your assessment and update if necessary. 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00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18" t="21969" r="14956" b="18302"/>
          <a:stretch/>
        </p:blipFill>
        <p:spPr bwMode="auto">
          <a:xfrm>
            <a:off x="1" y="332656"/>
            <a:ext cx="9033164" cy="4369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537321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risk assessment form is simplistic and self explanatory.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http://www.pmhut.com/wp-content/uploads/2008/03/risk-gri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735400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TextBox 3079"/>
          <p:cNvSpPr txBox="1"/>
          <p:nvPr/>
        </p:nvSpPr>
        <p:spPr>
          <a:xfrm>
            <a:off x="395536" y="3140968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Likelihood and impacts/severity are graded from 1-5. You then multiply the two numbers.</a:t>
            </a:r>
          </a:p>
          <a:p>
            <a:endParaRPr lang="en-GB" dirty="0"/>
          </a:p>
          <a:p>
            <a:r>
              <a:rPr lang="en-GB" dirty="0" smtClean="0"/>
              <a:t>If you get a risk rating of 1 it is acceptable and LOW,</a:t>
            </a:r>
          </a:p>
          <a:p>
            <a:r>
              <a:rPr lang="en-GB" dirty="0" smtClean="0"/>
              <a:t>The highest risk rating is …… ?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7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 if it’s a risk rating of 25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196833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Think about what you can do to reduce the risk. If it cannot be reduced DON’T DO IT.</a:t>
            </a:r>
            <a:endParaRPr lang="en-GB" sz="3600" dirty="0"/>
          </a:p>
        </p:txBody>
      </p:sp>
      <p:pic>
        <p:nvPicPr>
          <p:cNvPr id="4098" name="Picture 2" descr="C:\Users\Anne\AppData\Local\Microsoft\Windows\Temporary Internet Files\Content.IE5\HWW7VOMN\MC9000979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24944"/>
            <a:ext cx="2376264" cy="3514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nne\AppData\Local\Microsoft\Windows\Temporary Internet Files\Content.IE5\44EUZ8NX\MC90043438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29393"/>
            <a:ext cx="2160240" cy="340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ross 3"/>
          <p:cNvSpPr/>
          <p:nvPr/>
        </p:nvSpPr>
        <p:spPr>
          <a:xfrm>
            <a:off x="4142242" y="4005064"/>
            <a:ext cx="1944216" cy="1800200"/>
          </a:xfrm>
          <a:prstGeom prst="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risks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How can we categorise or sort risks?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5122" name="Picture 2" descr="C:\Users\Anne\AppData\Local\Microsoft\Windows\Temporary Internet Files\Content.IE5\T1MAZKBS\MC9002395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48880"/>
            <a:ext cx="1820570" cy="18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nne\AppData\Local\Microsoft\Windows\Temporary Internet Files\Content.IE5\QTLAV8M6\MC90044547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75104"/>
            <a:ext cx="1482242" cy="96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nne\AppData\Local\Microsoft\Windows\Temporary Internet Files\Content.IE5\T1MAZKBS\MC90044577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429" y="3428999"/>
            <a:ext cx="1327709" cy="100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nne\AppData\Local\Microsoft\Windows\Temporary Internet Files\Content.IE5\HWW7VOMN\MC90007883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37449"/>
            <a:ext cx="2650371" cy="249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1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Equipment hazards – what are they? How can participants be </a:t>
            </a:r>
            <a:r>
              <a:rPr lang="en-GB" sz="2000" u="sng" dirty="0" smtClean="0"/>
              <a:t>protected</a:t>
            </a:r>
            <a:r>
              <a:rPr lang="en-GB" sz="2000" dirty="0" smtClean="0"/>
              <a:t>?</a:t>
            </a:r>
          </a:p>
          <a:p>
            <a:endParaRPr lang="en-GB" sz="2000" dirty="0"/>
          </a:p>
          <a:p>
            <a:r>
              <a:rPr lang="en-GB" sz="2000" dirty="0" smtClean="0"/>
              <a:t>Environmental hazards – such as the weather. How can the risk be </a:t>
            </a:r>
            <a:r>
              <a:rPr lang="en-GB" sz="2000" u="sng" dirty="0" smtClean="0"/>
              <a:t>minimised</a:t>
            </a:r>
            <a:r>
              <a:rPr lang="en-GB" sz="2000" dirty="0" smtClean="0"/>
              <a:t>?</a:t>
            </a:r>
          </a:p>
          <a:p>
            <a:endParaRPr lang="en-GB" sz="2000" dirty="0"/>
          </a:p>
          <a:p>
            <a:r>
              <a:rPr lang="en-GB" sz="2000" dirty="0" smtClean="0"/>
              <a:t>People – can the risk be </a:t>
            </a:r>
            <a:r>
              <a:rPr lang="en-GB" sz="2000" u="sng" dirty="0" smtClean="0"/>
              <a:t>eliminated</a:t>
            </a:r>
            <a:r>
              <a:rPr lang="en-GB" sz="2000" dirty="0" smtClean="0"/>
              <a:t>?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085184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REMEMBER – </a:t>
            </a:r>
          </a:p>
          <a:p>
            <a:r>
              <a:rPr lang="en-GB" sz="4000" dirty="0" smtClean="0"/>
              <a:t>Eliminate, Reduce and Protect</a:t>
            </a:r>
            <a:endParaRPr lang="en-GB" sz="4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ADVANCED/COMMUNITY/12.2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323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Assessing Risk</vt:lpstr>
      <vt:lpstr>Learning outcomes: </vt:lpstr>
      <vt:lpstr>Risk Assessments</vt:lpstr>
      <vt:lpstr>5 simple steps</vt:lpstr>
      <vt:lpstr>PowerPoint Presentation</vt:lpstr>
      <vt:lpstr>PowerPoint Presentation</vt:lpstr>
      <vt:lpstr>Even if it’s a risk rating of 25</vt:lpstr>
      <vt:lpstr>Types of risks</vt:lpstr>
      <vt:lpstr>THINK</vt:lpstr>
      <vt:lpstr>Give some examples of hazards</vt:lpstr>
      <vt:lpstr>Now do it.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3</dc:title>
  <dc:creator>Anne</dc:creator>
  <cp:lastModifiedBy> </cp:lastModifiedBy>
  <cp:revision>5</cp:revision>
  <dcterms:created xsi:type="dcterms:W3CDTF">2012-10-15T16:47:36Z</dcterms:created>
  <dcterms:modified xsi:type="dcterms:W3CDTF">2015-05-11T17:11:15Z</dcterms:modified>
</cp:coreProperties>
</file>