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5" r:id="rId2"/>
    <p:sldId id="256" r:id="rId3"/>
    <p:sldId id="257" r:id="rId4"/>
    <p:sldId id="258" r:id="rId5"/>
    <p:sldId id="259" r:id="rId6"/>
    <p:sldId id="260" r:id="rId7"/>
    <p:sldId id="261" r:id="rId8"/>
    <p:sldId id="262" r:id="rId9"/>
    <p:sldId id="263"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48C48-B0BA-463B-812F-0D1A99392BAE}" type="datetimeFigureOut">
              <a:rPr lang="en-GB" smtClean="0"/>
              <a:t>03/05/2015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D117D-5F24-49B9-9F58-AD00349F2F5D}" type="slidenum">
              <a:rPr lang="en-GB" smtClean="0"/>
              <a:t>‹#›</a:t>
            </a:fld>
            <a:endParaRPr lang="en-GB"/>
          </a:p>
        </p:txBody>
      </p:sp>
    </p:spTree>
    <p:extLst>
      <p:ext uri="{BB962C8B-B14F-4D97-AF65-F5344CB8AC3E}">
        <p14:creationId xmlns:p14="http://schemas.microsoft.com/office/powerpoint/2010/main" val="384167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117D-5F24-49B9-9F58-AD00349F2F5D}" type="slidenum">
              <a:rPr lang="en-GB" smtClean="0"/>
              <a:t>1</a:t>
            </a:fld>
            <a:endParaRPr lang="en-GB"/>
          </a:p>
        </p:txBody>
      </p:sp>
    </p:spTree>
    <p:extLst>
      <p:ext uri="{BB962C8B-B14F-4D97-AF65-F5344CB8AC3E}">
        <p14:creationId xmlns:p14="http://schemas.microsoft.com/office/powerpoint/2010/main" val="3761620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F113FCC-292E-4DA3-9E85-30EFFAB7ACF8}" type="datetime1">
              <a:rPr lang="en-GB" smtClean="0"/>
              <a:t>03/05/2015</a:t>
            </a:fld>
            <a:endParaRPr lang="en-GB"/>
          </a:p>
        </p:txBody>
      </p:sp>
      <p:sp>
        <p:nvSpPr>
          <p:cNvPr id="5" name="Footer Placeholder 4"/>
          <p:cNvSpPr>
            <a:spLocks noGrp="1"/>
          </p:cNvSpPr>
          <p:nvPr>
            <p:ph type="ftr" sz="quarter" idx="11"/>
          </p:nvPr>
        </p:nvSpPr>
        <p:spPr/>
        <p:txBody>
          <a:bodyPr/>
          <a:lstStyle/>
          <a:p>
            <a:r>
              <a:rPr lang="en-GB" smtClean="0"/>
              <a:t>A 4.1</a:t>
            </a:r>
            <a:endParaRPr lang="en-GB"/>
          </a:p>
        </p:txBody>
      </p:sp>
      <p:sp>
        <p:nvSpPr>
          <p:cNvPr id="6" name="Slide Number Placeholder 5"/>
          <p:cNvSpPr>
            <a:spLocks noGrp="1"/>
          </p:cNvSpPr>
          <p:nvPr>
            <p:ph type="sldNum" sz="quarter" idx="12"/>
          </p:nvPr>
        </p:nvSpPr>
        <p:spPr/>
        <p:txBody>
          <a:bodyPr/>
          <a:lstStyle/>
          <a:p>
            <a:fld id="{ED38771F-33EA-4136-BB4E-47534EB9AF25}" type="slidenum">
              <a:rPr lang="en-GB" smtClean="0"/>
              <a:t>‹#›</a:t>
            </a:fld>
            <a:endParaRPr lang="en-GB"/>
          </a:p>
        </p:txBody>
      </p:sp>
    </p:spTree>
    <p:extLst>
      <p:ext uri="{BB962C8B-B14F-4D97-AF65-F5344CB8AC3E}">
        <p14:creationId xmlns:p14="http://schemas.microsoft.com/office/powerpoint/2010/main" val="228973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8F23EF-81E7-45B0-8654-52ABC8BA7074}" type="datetime1">
              <a:rPr lang="en-GB" smtClean="0"/>
              <a:t>03/05/2015</a:t>
            </a:fld>
            <a:endParaRPr lang="en-GB"/>
          </a:p>
        </p:txBody>
      </p:sp>
      <p:sp>
        <p:nvSpPr>
          <p:cNvPr id="5" name="Footer Placeholder 4"/>
          <p:cNvSpPr>
            <a:spLocks noGrp="1"/>
          </p:cNvSpPr>
          <p:nvPr>
            <p:ph type="ftr" sz="quarter" idx="11"/>
          </p:nvPr>
        </p:nvSpPr>
        <p:spPr/>
        <p:txBody>
          <a:bodyPr/>
          <a:lstStyle/>
          <a:p>
            <a:r>
              <a:rPr lang="en-GB" smtClean="0"/>
              <a:t>A 4.1</a:t>
            </a:r>
            <a:endParaRPr lang="en-GB"/>
          </a:p>
        </p:txBody>
      </p:sp>
      <p:sp>
        <p:nvSpPr>
          <p:cNvPr id="6" name="Slide Number Placeholder 5"/>
          <p:cNvSpPr>
            <a:spLocks noGrp="1"/>
          </p:cNvSpPr>
          <p:nvPr>
            <p:ph type="sldNum" sz="quarter" idx="12"/>
          </p:nvPr>
        </p:nvSpPr>
        <p:spPr/>
        <p:txBody>
          <a:bodyPr/>
          <a:lstStyle/>
          <a:p>
            <a:fld id="{ED38771F-33EA-4136-BB4E-47534EB9AF25}" type="slidenum">
              <a:rPr lang="en-GB" smtClean="0"/>
              <a:t>‹#›</a:t>
            </a:fld>
            <a:endParaRPr lang="en-GB"/>
          </a:p>
        </p:txBody>
      </p:sp>
    </p:spTree>
    <p:extLst>
      <p:ext uri="{BB962C8B-B14F-4D97-AF65-F5344CB8AC3E}">
        <p14:creationId xmlns:p14="http://schemas.microsoft.com/office/powerpoint/2010/main" val="11719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5DD276-C0E3-4C17-8C80-B5524642EBEF}" type="datetime1">
              <a:rPr lang="en-GB" smtClean="0"/>
              <a:t>03/05/2015</a:t>
            </a:fld>
            <a:endParaRPr lang="en-GB"/>
          </a:p>
        </p:txBody>
      </p:sp>
      <p:sp>
        <p:nvSpPr>
          <p:cNvPr id="5" name="Footer Placeholder 4"/>
          <p:cNvSpPr>
            <a:spLocks noGrp="1"/>
          </p:cNvSpPr>
          <p:nvPr>
            <p:ph type="ftr" sz="quarter" idx="11"/>
          </p:nvPr>
        </p:nvSpPr>
        <p:spPr/>
        <p:txBody>
          <a:bodyPr/>
          <a:lstStyle/>
          <a:p>
            <a:r>
              <a:rPr lang="en-GB" smtClean="0"/>
              <a:t>A 4.1</a:t>
            </a:r>
            <a:endParaRPr lang="en-GB"/>
          </a:p>
        </p:txBody>
      </p:sp>
      <p:sp>
        <p:nvSpPr>
          <p:cNvPr id="6" name="Slide Number Placeholder 5"/>
          <p:cNvSpPr>
            <a:spLocks noGrp="1"/>
          </p:cNvSpPr>
          <p:nvPr>
            <p:ph type="sldNum" sz="quarter" idx="12"/>
          </p:nvPr>
        </p:nvSpPr>
        <p:spPr/>
        <p:txBody>
          <a:bodyPr/>
          <a:lstStyle/>
          <a:p>
            <a:fld id="{ED38771F-33EA-4136-BB4E-47534EB9AF25}" type="slidenum">
              <a:rPr lang="en-GB" smtClean="0"/>
              <a:t>‹#›</a:t>
            </a:fld>
            <a:endParaRPr lang="en-GB"/>
          </a:p>
        </p:txBody>
      </p:sp>
    </p:spTree>
    <p:extLst>
      <p:ext uri="{BB962C8B-B14F-4D97-AF65-F5344CB8AC3E}">
        <p14:creationId xmlns:p14="http://schemas.microsoft.com/office/powerpoint/2010/main" val="257037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23027B-B9DF-4769-A897-94C1958198E1}" type="datetime1">
              <a:rPr lang="en-GB" smtClean="0"/>
              <a:t>03/05/2015</a:t>
            </a:fld>
            <a:endParaRPr lang="en-GB"/>
          </a:p>
        </p:txBody>
      </p:sp>
      <p:sp>
        <p:nvSpPr>
          <p:cNvPr id="5" name="Footer Placeholder 4"/>
          <p:cNvSpPr>
            <a:spLocks noGrp="1"/>
          </p:cNvSpPr>
          <p:nvPr>
            <p:ph type="ftr" sz="quarter" idx="11"/>
          </p:nvPr>
        </p:nvSpPr>
        <p:spPr/>
        <p:txBody>
          <a:bodyPr/>
          <a:lstStyle/>
          <a:p>
            <a:r>
              <a:rPr lang="en-GB" smtClean="0"/>
              <a:t>A 4.1</a:t>
            </a:r>
            <a:endParaRPr lang="en-GB"/>
          </a:p>
        </p:txBody>
      </p:sp>
      <p:sp>
        <p:nvSpPr>
          <p:cNvPr id="6" name="Slide Number Placeholder 5"/>
          <p:cNvSpPr>
            <a:spLocks noGrp="1"/>
          </p:cNvSpPr>
          <p:nvPr>
            <p:ph type="sldNum" sz="quarter" idx="12"/>
          </p:nvPr>
        </p:nvSpPr>
        <p:spPr/>
        <p:txBody>
          <a:bodyPr/>
          <a:lstStyle/>
          <a:p>
            <a:fld id="{ED38771F-33EA-4136-BB4E-47534EB9AF25}" type="slidenum">
              <a:rPr lang="en-GB" smtClean="0"/>
              <a:t>‹#›</a:t>
            </a:fld>
            <a:endParaRPr lang="en-GB"/>
          </a:p>
        </p:txBody>
      </p:sp>
    </p:spTree>
    <p:extLst>
      <p:ext uri="{BB962C8B-B14F-4D97-AF65-F5344CB8AC3E}">
        <p14:creationId xmlns:p14="http://schemas.microsoft.com/office/powerpoint/2010/main" val="318375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19C23-4435-4432-ACF6-A306BE05B889}" type="datetime1">
              <a:rPr lang="en-GB" smtClean="0"/>
              <a:t>03/05/2015</a:t>
            </a:fld>
            <a:endParaRPr lang="en-GB"/>
          </a:p>
        </p:txBody>
      </p:sp>
      <p:sp>
        <p:nvSpPr>
          <p:cNvPr id="5" name="Footer Placeholder 4"/>
          <p:cNvSpPr>
            <a:spLocks noGrp="1"/>
          </p:cNvSpPr>
          <p:nvPr>
            <p:ph type="ftr" sz="quarter" idx="11"/>
          </p:nvPr>
        </p:nvSpPr>
        <p:spPr/>
        <p:txBody>
          <a:bodyPr/>
          <a:lstStyle/>
          <a:p>
            <a:r>
              <a:rPr lang="en-GB" smtClean="0"/>
              <a:t>A 4.1</a:t>
            </a:r>
            <a:endParaRPr lang="en-GB"/>
          </a:p>
        </p:txBody>
      </p:sp>
      <p:sp>
        <p:nvSpPr>
          <p:cNvPr id="6" name="Slide Number Placeholder 5"/>
          <p:cNvSpPr>
            <a:spLocks noGrp="1"/>
          </p:cNvSpPr>
          <p:nvPr>
            <p:ph type="sldNum" sz="quarter" idx="12"/>
          </p:nvPr>
        </p:nvSpPr>
        <p:spPr/>
        <p:txBody>
          <a:bodyPr/>
          <a:lstStyle/>
          <a:p>
            <a:fld id="{ED38771F-33EA-4136-BB4E-47534EB9AF25}" type="slidenum">
              <a:rPr lang="en-GB" smtClean="0"/>
              <a:t>‹#›</a:t>
            </a:fld>
            <a:endParaRPr lang="en-GB"/>
          </a:p>
        </p:txBody>
      </p:sp>
    </p:spTree>
    <p:extLst>
      <p:ext uri="{BB962C8B-B14F-4D97-AF65-F5344CB8AC3E}">
        <p14:creationId xmlns:p14="http://schemas.microsoft.com/office/powerpoint/2010/main" val="171852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FC2780-79E2-44A5-8535-FBCC5023B129}" type="datetime1">
              <a:rPr lang="en-GB" smtClean="0"/>
              <a:t>03/05/2015</a:t>
            </a:fld>
            <a:endParaRPr lang="en-GB"/>
          </a:p>
        </p:txBody>
      </p:sp>
      <p:sp>
        <p:nvSpPr>
          <p:cNvPr id="6" name="Footer Placeholder 5"/>
          <p:cNvSpPr>
            <a:spLocks noGrp="1"/>
          </p:cNvSpPr>
          <p:nvPr>
            <p:ph type="ftr" sz="quarter" idx="11"/>
          </p:nvPr>
        </p:nvSpPr>
        <p:spPr/>
        <p:txBody>
          <a:bodyPr/>
          <a:lstStyle/>
          <a:p>
            <a:r>
              <a:rPr lang="en-GB" smtClean="0"/>
              <a:t>A 4.1</a:t>
            </a:r>
            <a:endParaRPr lang="en-GB"/>
          </a:p>
        </p:txBody>
      </p:sp>
      <p:sp>
        <p:nvSpPr>
          <p:cNvPr id="7" name="Slide Number Placeholder 6"/>
          <p:cNvSpPr>
            <a:spLocks noGrp="1"/>
          </p:cNvSpPr>
          <p:nvPr>
            <p:ph type="sldNum" sz="quarter" idx="12"/>
          </p:nvPr>
        </p:nvSpPr>
        <p:spPr/>
        <p:txBody>
          <a:bodyPr/>
          <a:lstStyle/>
          <a:p>
            <a:fld id="{ED38771F-33EA-4136-BB4E-47534EB9AF25}" type="slidenum">
              <a:rPr lang="en-GB" smtClean="0"/>
              <a:t>‹#›</a:t>
            </a:fld>
            <a:endParaRPr lang="en-GB"/>
          </a:p>
        </p:txBody>
      </p:sp>
    </p:spTree>
    <p:extLst>
      <p:ext uri="{BB962C8B-B14F-4D97-AF65-F5344CB8AC3E}">
        <p14:creationId xmlns:p14="http://schemas.microsoft.com/office/powerpoint/2010/main" val="4268281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BD1B28E-29A9-4B1E-A982-419B12D5580F}" type="datetime1">
              <a:rPr lang="en-GB" smtClean="0"/>
              <a:t>03/05/2015</a:t>
            </a:fld>
            <a:endParaRPr lang="en-GB"/>
          </a:p>
        </p:txBody>
      </p:sp>
      <p:sp>
        <p:nvSpPr>
          <p:cNvPr id="8" name="Footer Placeholder 7"/>
          <p:cNvSpPr>
            <a:spLocks noGrp="1"/>
          </p:cNvSpPr>
          <p:nvPr>
            <p:ph type="ftr" sz="quarter" idx="11"/>
          </p:nvPr>
        </p:nvSpPr>
        <p:spPr/>
        <p:txBody>
          <a:bodyPr/>
          <a:lstStyle/>
          <a:p>
            <a:r>
              <a:rPr lang="en-GB" smtClean="0"/>
              <a:t>A 4.1</a:t>
            </a:r>
            <a:endParaRPr lang="en-GB"/>
          </a:p>
        </p:txBody>
      </p:sp>
      <p:sp>
        <p:nvSpPr>
          <p:cNvPr id="9" name="Slide Number Placeholder 8"/>
          <p:cNvSpPr>
            <a:spLocks noGrp="1"/>
          </p:cNvSpPr>
          <p:nvPr>
            <p:ph type="sldNum" sz="quarter" idx="12"/>
          </p:nvPr>
        </p:nvSpPr>
        <p:spPr/>
        <p:txBody>
          <a:bodyPr/>
          <a:lstStyle/>
          <a:p>
            <a:fld id="{ED38771F-33EA-4136-BB4E-47534EB9AF25}" type="slidenum">
              <a:rPr lang="en-GB" smtClean="0"/>
              <a:t>‹#›</a:t>
            </a:fld>
            <a:endParaRPr lang="en-GB"/>
          </a:p>
        </p:txBody>
      </p:sp>
    </p:spTree>
    <p:extLst>
      <p:ext uri="{BB962C8B-B14F-4D97-AF65-F5344CB8AC3E}">
        <p14:creationId xmlns:p14="http://schemas.microsoft.com/office/powerpoint/2010/main" val="66293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B5D8027-4DFC-41AF-ABB2-2AF0547C1124}" type="datetime1">
              <a:rPr lang="en-GB" smtClean="0"/>
              <a:t>03/05/2015</a:t>
            </a:fld>
            <a:endParaRPr lang="en-GB"/>
          </a:p>
        </p:txBody>
      </p:sp>
      <p:sp>
        <p:nvSpPr>
          <p:cNvPr id="4" name="Footer Placeholder 3"/>
          <p:cNvSpPr>
            <a:spLocks noGrp="1"/>
          </p:cNvSpPr>
          <p:nvPr>
            <p:ph type="ftr" sz="quarter" idx="11"/>
          </p:nvPr>
        </p:nvSpPr>
        <p:spPr/>
        <p:txBody>
          <a:bodyPr/>
          <a:lstStyle/>
          <a:p>
            <a:r>
              <a:rPr lang="en-GB" smtClean="0"/>
              <a:t>A 4.1</a:t>
            </a:r>
            <a:endParaRPr lang="en-GB"/>
          </a:p>
        </p:txBody>
      </p:sp>
      <p:sp>
        <p:nvSpPr>
          <p:cNvPr id="5" name="Slide Number Placeholder 4"/>
          <p:cNvSpPr>
            <a:spLocks noGrp="1"/>
          </p:cNvSpPr>
          <p:nvPr>
            <p:ph type="sldNum" sz="quarter" idx="12"/>
          </p:nvPr>
        </p:nvSpPr>
        <p:spPr/>
        <p:txBody>
          <a:bodyPr/>
          <a:lstStyle/>
          <a:p>
            <a:fld id="{ED38771F-33EA-4136-BB4E-47534EB9AF25}" type="slidenum">
              <a:rPr lang="en-GB" smtClean="0"/>
              <a:t>‹#›</a:t>
            </a:fld>
            <a:endParaRPr lang="en-GB"/>
          </a:p>
        </p:txBody>
      </p:sp>
    </p:spTree>
    <p:extLst>
      <p:ext uri="{BB962C8B-B14F-4D97-AF65-F5344CB8AC3E}">
        <p14:creationId xmlns:p14="http://schemas.microsoft.com/office/powerpoint/2010/main" val="427217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69EFA-317B-4F86-AF34-D9B868E9F45B}" type="datetime1">
              <a:rPr lang="en-GB" smtClean="0"/>
              <a:t>03/05/2015</a:t>
            </a:fld>
            <a:endParaRPr lang="en-GB"/>
          </a:p>
        </p:txBody>
      </p:sp>
      <p:sp>
        <p:nvSpPr>
          <p:cNvPr id="3" name="Footer Placeholder 2"/>
          <p:cNvSpPr>
            <a:spLocks noGrp="1"/>
          </p:cNvSpPr>
          <p:nvPr>
            <p:ph type="ftr" sz="quarter" idx="11"/>
          </p:nvPr>
        </p:nvSpPr>
        <p:spPr/>
        <p:txBody>
          <a:bodyPr/>
          <a:lstStyle/>
          <a:p>
            <a:r>
              <a:rPr lang="en-GB" smtClean="0"/>
              <a:t>A 4.1</a:t>
            </a:r>
            <a:endParaRPr lang="en-GB"/>
          </a:p>
        </p:txBody>
      </p:sp>
      <p:sp>
        <p:nvSpPr>
          <p:cNvPr id="4" name="Slide Number Placeholder 3"/>
          <p:cNvSpPr>
            <a:spLocks noGrp="1"/>
          </p:cNvSpPr>
          <p:nvPr>
            <p:ph type="sldNum" sz="quarter" idx="12"/>
          </p:nvPr>
        </p:nvSpPr>
        <p:spPr/>
        <p:txBody>
          <a:bodyPr/>
          <a:lstStyle/>
          <a:p>
            <a:fld id="{ED38771F-33EA-4136-BB4E-47534EB9AF25}" type="slidenum">
              <a:rPr lang="en-GB" smtClean="0"/>
              <a:t>‹#›</a:t>
            </a:fld>
            <a:endParaRPr lang="en-GB"/>
          </a:p>
        </p:txBody>
      </p:sp>
    </p:spTree>
    <p:extLst>
      <p:ext uri="{BB962C8B-B14F-4D97-AF65-F5344CB8AC3E}">
        <p14:creationId xmlns:p14="http://schemas.microsoft.com/office/powerpoint/2010/main" val="377314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9B99D-17CF-4ECF-9CE3-B5D20212F344}" type="datetime1">
              <a:rPr lang="en-GB" smtClean="0"/>
              <a:t>03/05/2015</a:t>
            </a:fld>
            <a:endParaRPr lang="en-GB"/>
          </a:p>
        </p:txBody>
      </p:sp>
      <p:sp>
        <p:nvSpPr>
          <p:cNvPr id="6" name="Footer Placeholder 5"/>
          <p:cNvSpPr>
            <a:spLocks noGrp="1"/>
          </p:cNvSpPr>
          <p:nvPr>
            <p:ph type="ftr" sz="quarter" idx="11"/>
          </p:nvPr>
        </p:nvSpPr>
        <p:spPr/>
        <p:txBody>
          <a:bodyPr/>
          <a:lstStyle/>
          <a:p>
            <a:r>
              <a:rPr lang="en-GB" smtClean="0"/>
              <a:t>A 4.1</a:t>
            </a:r>
            <a:endParaRPr lang="en-GB"/>
          </a:p>
        </p:txBody>
      </p:sp>
      <p:sp>
        <p:nvSpPr>
          <p:cNvPr id="7" name="Slide Number Placeholder 6"/>
          <p:cNvSpPr>
            <a:spLocks noGrp="1"/>
          </p:cNvSpPr>
          <p:nvPr>
            <p:ph type="sldNum" sz="quarter" idx="12"/>
          </p:nvPr>
        </p:nvSpPr>
        <p:spPr/>
        <p:txBody>
          <a:bodyPr/>
          <a:lstStyle/>
          <a:p>
            <a:fld id="{ED38771F-33EA-4136-BB4E-47534EB9AF25}" type="slidenum">
              <a:rPr lang="en-GB" smtClean="0"/>
              <a:t>‹#›</a:t>
            </a:fld>
            <a:endParaRPr lang="en-GB"/>
          </a:p>
        </p:txBody>
      </p:sp>
    </p:spTree>
    <p:extLst>
      <p:ext uri="{BB962C8B-B14F-4D97-AF65-F5344CB8AC3E}">
        <p14:creationId xmlns:p14="http://schemas.microsoft.com/office/powerpoint/2010/main" val="3505016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E6424-ABF6-41CF-AA76-D1365A0D3C53}" type="datetime1">
              <a:rPr lang="en-GB" smtClean="0"/>
              <a:t>03/05/2015</a:t>
            </a:fld>
            <a:endParaRPr lang="en-GB"/>
          </a:p>
        </p:txBody>
      </p:sp>
      <p:sp>
        <p:nvSpPr>
          <p:cNvPr id="6" name="Footer Placeholder 5"/>
          <p:cNvSpPr>
            <a:spLocks noGrp="1"/>
          </p:cNvSpPr>
          <p:nvPr>
            <p:ph type="ftr" sz="quarter" idx="11"/>
          </p:nvPr>
        </p:nvSpPr>
        <p:spPr/>
        <p:txBody>
          <a:bodyPr/>
          <a:lstStyle/>
          <a:p>
            <a:r>
              <a:rPr lang="en-GB" smtClean="0"/>
              <a:t>A 4.1</a:t>
            </a:r>
            <a:endParaRPr lang="en-GB"/>
          </a:p>
        </p:txBody>
      </p:sp>
      <p:sp>
        <p:nvSpPr>
          <p:cNvPr id="7" name="Slide Number Placeholder 6"/>
          <p:cNvSpPr>
            <a:spLocks noGrp="1"/>
          </p:cNvSpPr>
          <p:nvPr>
            <p:ph type="sldNum" sz="quarter" idx="12"/>
          </p:nvPr>
        </p:nvSpPr>
        <p:spPr/>
        <p:txBody>
          <a:bodyPr/>
          <a:lstStyle/>
          <a:p>
            <a:fld id="{ED38771F-33EA-4136-BB4E-47534EB9AF25}" type="slidenum">
              <a:rPr lang="en-GB" smtClean="0"/>
              <a:t>‹#›</a:t>
            </a:fld>
            <a:endParaRPr lang="en-GB"/>
          </a:p>
        </p:txBody>
      </p:sp>
    </p:spTree>
    <p:extLst>
      <p:ext uri="{BB962C8B-B14F-4D97-AF65-F5344CB8AC3E}">
        <p14:creationId xmlns:p14="http://schemas.microsoft.com/office/powerpoint/2010/main" val="122674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76EDA-0EE9-4339-A0C5-7DE6187666B8}" type="datetime1">
              <a:rPr lang="en-GB" smtClean="0"/>
              <a:t>03/05/2015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 4.1</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8771F-33EA-4136-BB4E-47534EB9AF25}" type="slidenum">
              <a:rPr lang="en-GB" smtClean="0"/>
              <a:t>‹#›</a:t>
            </a:fld>
            <a:endParaRPr lang="en-GB"/>
          </a:p>
        </p:txBody>
      </p:sp>
    </p:spTree>
    <p:extLst>
      <p:ext uri="{BB962C8B-B14F-4D97-AF65-F5344CB8AC3E}">
        <p14:creationId xmlns:p14="http://schemas.microsoft.com/office/powerpoint/2010/main" val="4051458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260648"/>
            <a:ext cx="6552728" cy="1015663"/>
          </a:xfrm>
          <a:prstGeom prst="rect">
            <a:avLst/>
          </a:prstGeom>
          <a:noFill/>
        </p:spPr>
        <p:txBody>
          <a:bodyPr wrap="square" rtlCol="0">
            <a:spAutoFit/>
          </a:bodyPr>
          <a:lstStyle/>
          <a:p>
            <a:pPr algn="ctr"/>
            <a:r>
              <a:rPr lang="en-GB" sz="2000" b="1" dirty="0" smtClean="0"/>
              <a:t>Teaching Block for Individual Project Welsh Baccalaureate Advanced</a:t>
            </a:r>
          </a:p>
          <a:p>
            <a:pPr algn="ctr"/>
            <a:r>
              <a:rPr lang="en-GB" sz="2000" b="1" dirty="0" smtClean="0"/>
              <a:t>Teacher Guide</a:t>
            </a:r>
            <a:endParaRPr lang="en-GB" sz="2000" b="1" dirty="0"/>
          </a:p>
        </p:txBody>
      </p:sp>
      <p:pic>
        <p:nvPicPr>
          <p:cNvPr id="9220" name="Picture 4" descr="WB_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004" y="1484784"/>
            <a:ext cx="4487984" cy="448798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GB" smtClean="0"/>
              <a:t>A 4.1</a:t>
            </a:r>
            <a:endParaRPr lang="en-GB"/>
          </a:p>
        </p:txBody>
      </p:sp>
    </p:spTree>
    <p:extLst>
      <p:ext uri="{BB962C8B-B14F-4D97-AF65-F5344CB8AC3E}">
        <p14:creationId xmlns:p14="http://schemas.microsoft.com/office/powerpoint/2010/main" val="2880534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conclude</a:t>
            </a:r>
            <a:endParaRPr lang="en-GB" dirty="0"/>
          </a:p>
        </p:txBody>
      </p:sp>
      <p:sp>
        <p:nvSpPr>
          <p:cNvPr id="3" name="Content Placeholder 2"/>
          <p:cNvSpPr>
            <a:spLocks noGrp="1"/>
          </p:cNvSpPr>
          <p:nvPr>
            <p:ph idx="1"/>
          </p:nvPr>
        </p:nvSpPr>
        <p:spPr/>
        <p:txBody>
          <a:bodyPr/>
          <a:lstStyle/>
          <a:p>
            <a:r>
              <a:rPr lang="en-GB" dirty="0" smtClean="0"/>
              <a:t>There are lots of extension activities at the bottom of the web page,  to further develop the skills required for the Project.</a:t>
            </a:r>
          </a:p>
          <a:p>
            <a:r>
              <a:rPr lang="en-GB" dirty="0" smtClean="0"/>
              <a:t>Furthermore, this website is well worth a browse for the development of various other skills across the curriculum.</a:t>
            </a:r>
            <a:endParaRPr lang="en-GB" dirty="0"/>
          </a:p>
        </p:txBody>
      </p:sp>
      <p:sp>
        <p:nvSpPr>
          <p:cNvPr id="4" name="Footer Placeholder 3"/>
          <p:cNvSpPr>
            <a:spLocks noGrp="1"/>
          </p:cNvSpPr>
          <p:nvPr>
            <p:ph type="ftr" sz="quarter" idx="11"/>
          </p:nvPr>
        </p:nvSpPr>
        <p:spPr/>
        <p:txBody>
          <a:bodyPr/>
          <a:lstStyle/>
          <a:p>
            <a:r>
              <a:rPr lang="en-GB" smtClean="0"/>
              <a:t>A 4.1</a:t>
            </a:r>
            <a:endParaRPr lang="en-GB"/>
          </a:p>
        </p:txBody>
      </p:sp>
    </p:spTree>
    <p:extLst>
      <p:ext uri="{BB962C8B-B14F-4D97-AF65-F5344CB8AC3E}">
        <p14:creationId xmlns:p14="http://schemas.microsoft.com/office/powerpoint/2010/main" val="1657944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260648"/>
            <a:ext cx="6552728" cy="1015663"/>
          </a:xfrm>
          <a:prstGeom prst="rect">
            <a:avLst/>
          </a:prstGeom>
          <a:noFill/>
        </p:spPr>
        <p:txBody>
          <a:bodyPr wrap="square" rtlCol="0">
            <a:spAutoFit/>
          </a:bodyPr>
          <a:lstStyle/>
          <a:p>
            <a:pPr algn="ctr"/>
            <a:r>
              <a:rPr lang="en-GB" sz="2000" b="1" dirty="0" smtClean="0"/>
              <a:t>Teaching Block for Individual Project Welsh Baccalaureate Advanced</a:t>
            </a:r>
          </a:p>
          <a:p>
            <a:pPr algn="ctr"/>
            <a:r>
              <a:rPr lang="en-GB" sz="2000" b="1" dirty="0" smtClean="0"/>
              <a:t>Teacher Guide</a:t>
            </a:r>
            <a:endParaRPr lang="en-GB" sz="2000" b="1" dirty="0"/>
          </a:p>
        </p:txBody>
      </p:sp>
      <p:sp>
        <p:nvSpPr>
          <p:cNvPr id="8" name="TextBox 7"/>
          <p:cNvSpPr txBox="1"/>
          <p:nvPr/>
        </p:nvSpPr>
        <p:spPr>
          <a:xfrm>
            <a:off x="755575" y="1232395"/>
            <a:ext cx="7887735" cy="5324535"/>
          </a:xfrm>
          <a:prstGeom prst="rect">
            <a:avLst/>
          </a:prstGeom>
          <a:noFill/>
        </p:spPr>
        <p:txBody>
          <a:bodyPr wrap="square" rtlCol="0">
            <a:spAutoFit/>
          </a:bodyPr>
          <a:lstStyle/>
          <a:p>
            <a:pPr marL="285750" indent="-285750">
              <a:buFont typeface="Arial" pitchFamily="34" charset="0"/>
              <a:buChar char="•"/>
            </a:pPr>
            <a:r>
              <a:rPr lang="en-GB" sz="1600" dirty="0" smtClean="0"/>
              <a:t>The following will provide guidance for a block of lessons designed to be delivered in 10 x  50 minute slots. The sequence of lessons allows the pupils to research and debate the topic of  the ethics of downloading music.  The pupils do not have to carry out the debate as an end product.  This is more about the process and the skills that following this process will equip the learner with</a:t>
            </a:r>
          </a:p>
          <a:p>
            <a:pPr marL="285750" indent="-285750">
              <a:buFont typeface="Arial" pitchFamily="34" charset="0"/>
              <a:buChar char="•"/>
            </a:pPr>
            <a:r>
              <a:rPr lang="en-GB" sz="1600" dirty="0" smtClean="0"/>
              <a:t>This is an interactive approach, using one main site, with links to other resources.  One particularly good link is to a lesson  </a:t>
            </a:r>
            <a:r>
              <a:rPr lang="en-GB" sz="1600" b="1" dirty="0" smtClean="0"/>
              <a:t>Inquiry on the Internet: Evaluating Web Pages for a Class Collection , </a:t>
            </a:r>
            <a:r>
              <a:rPr lang="en-GB" sz="1600" dirty="0" smtClean="0"/>
              <a:t>which can be found on the same site.</a:t>
            </a:r>
            <a:endParaRPr lang="en-GB" sz="1600" b="1" dirty="0" smtClean="0"/>
          </a:p>
          <a:p>
            <a:pPr marL="285750" indent="-285750">
              <a:buFont typeface="Arial" pitchFamily="34" charset="0"/>
              <a:buChar char="•"/>
            </a:pPr>
            <a:endParaRPr lang="en-GB" sz="1600" dirty="0" smtClean="0"/>
          </a:p>
          <a:p>
            <a:pPr marL="285750" indent="-285750">
              <a:buFont typeface="Arial" pitchFamily="34" charset="0"/>
              <a:buChar char="•"/>
            </a:pPr>
            <a:r>
              <a:rPr lang="en-GB" sz="1600" dirty="0" smtClean="0"/>
              <a:t>Links to the website are included</a:t>
            </a:r>
          </a:p>
          <a:p>
            <a:pPr marL="285750" indent="-285750">
              <a:buFont typeface="Arial" pitchFamily="34" charset="0"/>
              <a:buChar char="•"/>
            </a:pPr>
            <a:r>
              <a:rPr lang="en-GB" sz="1600" dirty="0" smtClean="0"/>
              <a:t>Centres are advised to adapt to suit the learner/setting</a:t>
            </a:r>
          </a:p>
          <a:p>
            <a:pPr marL="285750" indent="-285750">
              <a:buFont typeface="Arial" pitchFamily="34" charset="0"/>
              <a:buChar char="•"/>
            </a:pPr>
            <a:r>
              <a:rPr lang="en-GB" sz="1600" dirty="0" smtClean="0"/>
              <a:t>Although the website used is English Medium, it could be used as a platform to adapt into the Welsh language.</a:t>
            </a:r>
          </a:p>
          <a:p>
            <a:pPr marL="285750" indent="-285750">
              <a:buFont typeface="Arial" pitchFamily="34" charset="0"/>
              <a:buChar char="•"/>
            </a:pPr>
            <a:r>
              <a:rPr lang="en-GB" sz="1600" dirty="0" smtClean="0"/>
              <a:t>The sessions facilitate the development of </a:t>
            </a:r>
          </a:p>
          <a:p>
            <a:pPr marL="285750" indent="-285750">
              <a:buFont typeface="Wingdings" pitchFamily="2" charset="2"/>
              <a:buChar char="v"/>
            </a:pPr>
            <a:r>
              <a:rPr lang="en-GB" sz="1600" dirty="0" smtClean="0"/>
              <a:t>Critical Assessment and development of Arguments</a:t>
            </a:r>
          </a:p>
          <a:p>
            <a:pPr marL="285750" indent="-285750">
              <a:buFont typeface="Wingdings" pitchFamily="2" charset="2"/>
              <a:buChar char="v"/>
            </a:pPr>
            <a:r>
              <a:rPr lang="en-GB" sz="1600" dirty="0" smtClean="0"/>
              <a:t>Identification  of key information on factors, including consequences, similarities and differences</a:t>
            </a:r>
          </a:p>
          <a:p>
            <a:pPr marL="285750" indent="-285750">
              <a:buFont typeface="Wingdings" pitchFamily="2" charset="2"/>
              <a:buChar char="v"/>
            </a:pPr>
            <a:r>
              <a:rPr lang="en-GB" sz="1600" dirty="0" smtClean="0"/>
              <a:t>Formulating judgements</a:t>
            </a:r>
          </a:p>
          <a:p>
            <a:pPr marL="285750" indent="-285750">
              <a:buFont typeface="Wingdings" pitchFamily="2" charset="2"/>
              <a:buChar char="v"/>
            </a:pPr>
            <a:r>
              <a:rPr lang="en-GB" sz="1600" dirty="0" smtClean="0"/>
              <a:t>Analysis of credibility of information and sources, currency, comprehensiveness, validity, reliability, bias</a:t>
            </a:r>
            <a:endParaRPr lang="en-GB" sz="1600" dirty="0"/>
          </a:p>
          <a:p>
            <a:pPr marL="285750" indent="-285750">
              <a:buFont typeface="Wingdings" pitchFamily="2" charset="2"/>
              <a:buChar char="v"/>
            </a:pPr>
            <a:r>
              <a:rPr lang="en-GB" sz="1600" dirty="0" smtClean="0"/>
              <a:t>These components meet the assessment criteria for LO2, LO3, LO5 </a:t>
            </a:r>
          </a:p>
        </p:txBody>
      </p:sp>
      <p:sp>
        <p:nvSpPr>
          <p:cNvPr id="2" name="Footer Placeholder 1"/>
          <p:cNvSpPr>
            <a:spLocks noGrp="1"/>
          </p:cNvSpPr>
          <p:nvPr>
            <p:ph type="ftr" sz="quarter" idx="11"/>
          </p:nvPr>
        </p:nvSpPr>
        <p:spPr/>
        <p:txBody>
          <a:bodyPr/>
          <a:lstStyle/>
          <a:p>
            <a:r>
              <a:rPr lang="en-GB" smtClean="0"/>
              <a:t>A 4.1</a:t>
            </a:r>
            <a:endParaRPr lang="en-GB"/>
          </a:p>
        </p:txBody>
      </p:sp>
    </p:spTree>
    <p:extLst>
      <p:ext uri="{BB962C8B-B14F-4D97-AF65-F5344CB8AC3E}">
        <p14:creationId xmlns:p14="http://schemas.microsoft.com/office/powerpoint/2010/main" val="387139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517" y="515291"/>
            <a:ext cx="4320480" cy="2429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4686997" y="515291"/>
            <a:ext cx="1325163" cy="897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28184" y="332656"/>
            <a:ext cx="2376264" cy="923330"/>
          </a:xfrm>
          <a:prstGeom prst="rect">
            <a:avLst/>
          </a:prstGeom>
          <a:noFill/>
        </p:spPr>
        <p:txBody>
          <a:bodyPr wrap="square" rtlCol="0">
            <a:spAutoFit/>
          </a:bodyPr>
          <a:lstStyle/>
          <a:p>
            <a:r>
              <a:rPr lang="en-GB" dirty="0" smtClean="0"/>
              <a:t>Here is the home page for the 10 sessions.  It is worth a browse.</a:t>
            </a:r>
            <a:endParaRPr lang="en-GB" dirty="0"/>
          </a:p>
        </p:txBody>
      </p:sp>
      <p:sp>
        <p:nvSpPr>
          <p:cNvPr id="10" name="Rectangle 9"/>
          <p:cNvSpPr/>
          <p:nvPr/>
        </p:nvSpPr>
        <p:spPr>
          <a:xfrm>
            <a:off x="386020" y="3429000"/>
            <a:ext cx="3211970" cy="369332"/>
          </a:xfrm>
          <a:prstGeom prst="rect">
            <a:avLst/>
          </a:prstGeom>
        </p:spPr>
        <p:txBody>
          <a:bodyPr wrap="none">
            <a:spAutoFit/>
          </a:bodyPr>
          <a:lstStyle/>
          <a:p>
            <a:r>
              <a:rPr lang="en-GB" dirty="0" smtClean="0"/>
              <a:t>http://www.readwritethink.org/</a:t>
            </a:r>
            <a:endParaRPr lang="en-GB" dirty="0"/>
          </a:p>
        </p:txBody>
      </p:sp>
      <p:cxnSp>
        <p:nvCxnSpPr>
          <p:cNvPr id="12" name="Straight Arrow Connector 11"/>
          <p:cNvCxnSpPr/>
          <p:nvPr/>
        </p:nvCxnSpPr>
        <p:spPr>
          <a:xfrm flipH="1">
            <a:off x="3822901" y="3284984"/>
            <a:ext cx="1526677" cy="3355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80112" y="3068960"/>
            <a:ext cx="2448272" cy="369332"/>
          </a:xfrm>
          <a:prstGeom prst="rect">
            <a:avLst/>
          </a:prstGeom>
          <a:noFill/>
        </p:spPr>
        <p:txBody>
          <a:bodyPr wrap="square" rtlCol="0">
            <a:spAutoFit/>
          </a:bodyPr>
          <a:lstStyle/>
          <a:p>
            <a:r>
              <a:rPr lang="en-GB" dirty="0" smtClean="0"/>
              <a:t>Web address</a:t>
            </a:r>
            <a:endParaRPr lang="en-GB"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772" t="61353" r="67192" b="11800"/>
          <a:stretch/>
        </p:blipFill>
        <p:spPr bwMode="auto">
          <a:xfrm>
            <a:off x="351174" y="4005064"/>
            <a:ext cx="4320480" cy="231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H="1">
            <a:off x="4703524" y="4332490"/>
            <a:ext cx="140605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28184" y="4005064"/>
            <a:ext cx="2520280" cy="923330"/>
          </a:xfrm>
          <a:prstGeom prst="rect">
            <a:avLst/>
          </a:prstGeom>
          <a:noFill/>
        </p:spPr>
        <p:txBody>
          <a:bodyPr wrap="square" rtlCol="0">
            <a:spAutoFit/>
          </a:bodyPr>
          <a:lstStyle/>
          <a:p>
            <a:r>
              <a:rPr lang="en-GB" dirty="0" smtClean="0"/>
              <a:t>Enter this into the search bar and it will take you to the page you require</a:t>
            </a:r>
            <a:endParaRPr lang="en-GB" dirty="0"/>
          </a:p>
        </p:txBody>
      </p:sp>
      <p:sp>
        <p:nvSpPr>
          <p:cNvPr id="2" name="Footer Placeholder 1"/>
          <p:cNvSpPr>
            <a:spLocks noGrp="1"/>
          </p:cNvSpPr>
          <p:nvPr>
            <p:ph type="ftr" sz="quarter" idx="11"/>
          </p:nvPr>
        </p:nvSpPr>
        <p:spPr/>
        <p:txBody>
          <a:bodyPr/>
          <a:lstStyle/>
          <a:p>
            <a:r>
              <a:rPr lang="en-GB" smtClean="0"/>
              <a:t>A 4.1</a:t>
            </a:r>
            <a:endParaRPr lang="en-GB"/>
          </a:p>
        </p:txBody>
      </p:sp>
    </p:spTree>
    <p:extLst>
      <p:ext uri="{BB962C8B-B14F-4D97-AF65-F5344CB8AC3E}">
        <p14:creationId xmlns:p14="http://schemas.microsoft.com/office/powerpoint/2010/main" val="2182366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342" t="43057" r="11204" b="14880"/>
          <a:stretch/>
        </p:blipFill>
        <p:spPr bwMode="auto">
          <a:xfrm>
            <a:off x="145143" y="260648"/>
            <a:ext cx="7307177" cy="307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flipV="1">
            <a:off x="6372200" y="3337678"/>
            <a:ext cx="360040" cy="9554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35696" y="4293096"/>
            <a:ext cx="5616624" cy="1200329"/>
          </a:xfrm>
          <a:prstGeom prst="rect">
            <a:avLst/>
          </a:prstGeom>
          <a:noFill/>
        </p:spPr>
        <p:txBody>
          <a:bodyPr wrap="square" rtlCol="0">
            <a:spAutoFit/>
          </a:bodyPr>
          <a:lstStyle/>
          <a:p>
            <a:r>
              <a:rPr lang="en-GB" dirty="0" smtClean="0"/>
              <a:t>Clicking on “Instructional  Plan” will take you to a lesson by lesson plan</a:t>
            </a:r>
          </a:p>
          <a:p>
            <a:r>
              <a:rPr lang="en-GB" dirty="0" smtClean="0"/>
              <a:t>“Related Resources” takes you to any </a:t>
            </a:r>
            <a:r>
              <a:rPr lang="en-GB" dirty="0" err="1" smtClean="0"/>
              <a:t>printables</a:t>
            </a:r>
            <a:r>
              <a:rPr lang="en-GB" dirty="0" smtClean="0"/>
              <a:t> you may need</a:t>
            </a:r>
            <a:endParaRPr lang="en-GB" dirty="0"/>
          </a:p>
        </p:txBody>
      </p:sp>
      <p:sp>
        <p:nvSpPr>
          <p:cNvPr id="2" name="Footer Placeholder 1"/>
          <p:cNvSpPr>
            <a:spLocks noGrp="1"/>
          </p:cNvSpPr>
          <p:nvPr>
            <p:ph type="ftr" sz="quarter" idx="11"/>
          </p:nvPr>
        </p:nvSpPr>
        <p:spPr/>
        <p:txBody>
          <a:bodyPr/>
          <a:lstStyle/>
          <a:p>
            <a:r>
              <a:rPr lang="en-GB" smtClean="0"/>
              <a:t>A 4.1</a:t>
            </a:r>
            <a:endParaRPr lang="en-GB"/>
          </a:p>
        </p:txBody>
      </p:sp>
    </p:spTree>
    <p:extLst>
      <p:ext uri="{BB962C8B-B14F-4D97-AF65-F5344CB8AC3E}">
        <p14:creationId xmlns:p14="http://schemas.microsoft.com/office/powerpoint/2010/main" val="186606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317" r="35077"/>
          <a:stretch/>
        </p:blipFill>
        <p:spPr bwMode="auto">
          <a:xfrm>
            <a:off x="3203848" y="188640"/>
            <a:ext cx="5603507" cy="435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1907704" y="620688"/>
            <a:ext cx="129614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9512" y="1088740"/>
            <a:ext cx="2376264" cy="5355312"/>
          </a:xfrm>
          <a:prstGeom prst="rect">
            <a:avLst/>
          </a:prstGeom>
          <a:noFill/>
        </p:spPr>
        <p:txBody>
          <a:bodyPr wrap="square" rtlCol="0">
            <a:spAutoFit/>
          </a:bodyPr>
          <a:lstStyle/>
          <a:p>
            <a:r>
              <a:rPr lang="en-GB" dirty="0" smtClean="0"/>
              <a:t>This is a page from session two.  A cautionary note, two of the website links are no longer active.  Pupils need to establish which ones these are, and go about finding two more to replace them.  This is a useful exercise in helping them to negotiate problems they may face when researching for their own Project!)</a:t>
            </a:r>
          </a:p>
          <a:p>
            <a:r>
              <a:rPr lang="en-GB" b="1" dirty="0" smtClean="0"/>
              <a:t>For teacher info – it is the first two that no longer exist.</a:t>
            </a:r>
            <a:endParaRPr lang="en-GB" b="1" dirty="0"/>
          </a:p>
        </p:txBody>
      </p:sp>
      <p:sp>
        <p:nvSpPr>
          <p:cNvPr id="2" name="Footer Placeholder 1"/>
          <p:cNvSpPr>
            <a:spLocks noGrp="1"/>
          </p:cNvSpPr>
          <p:nvPr>
            <p:ph type="ftr" sz="quarter" idx="11"/>
          </p:nvPr>
        </p:nvSpPr>
        <p:spPr/>
        <p:txBody>
          <a:bodyPr/>
          <a:lstStyle/>
          <a:p>
            <a:r>
              <a:rPr lang="en-GB" smtClean="0"/>
              <a:t>A 4.1</a:t>
            </a:r>
            <a:endParaRPr lang="en-GB"/>
          </a:p>
        </p:txBody>
      </p:sp>
    </p:spTree>
    <p:extLst>
      <p:ext uri="{BB962C8B-B14F-4D97-AF65-F5344CB8AC3E}">
        <p14:creationId xmlns:p14="http://schemas.microsoft.com/office/powerpoint/2010/main" val="317244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11" r="34073" b="10516"/>
          <a:stretch/>
        </p:blipFill>
        <p:spPr bwMode="auto">
          <a:xfrm>
            <a:off x="179512" y="277421"/>
            <a:ext cx="4663578" cy="311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flipV="1">
            <a:off x="4205959" y="2564904"/>
            <a:ext cx="93610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92080" y="2672916"/>
            <a:ext cx="3456384" cy="923330"/>
          </a:xfrm>
          <a:prstGeom prst="rect">
            <a:avLst/>
          </a:prstGeom>
          <a:noFill/>
        </p:spPr>
        <p:txBody>
          <a:bodyPr wrap="square" rtlCol="0">
            <a:spAutoFit/>
          </a:bodyPr>
          <a:lstStyle/>
          <a:p>
            <a:r>
              <a:rPr lang="en-GB" dirty="0" smtClean="0"/>
              <a:t>This box pops up and allows students to make notes while they explore a website</a:t>
            </a:r>
            <a:endParaRPr lang="en-GB" dirty="0"/>
          </a:p>
        </p:txBody>
      </p:sp>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40" t="12026" r="18801" b="10511"/>
          <a:stretch/>
        </p:blipFill>
        <p:spPr bwMode="auto">
          <a:xfrm>
            <a:off x="467544" y="3933056"/>
            <a:ext cx="2952328" cy="197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flipV="1">
            <a:off x="3419872" y="4042257"/>
            <a:ext cx="1124595"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74011" y="4402297"/>
            <a:ext cx="3786421" cy="1200329"/>
          </a:xfrm>
          <a:prstGeom prst="rect">
            <a:avLst/>
          </a:prstGeom>
          <a:noFill/>
        </p:spPr>
        <p:txBody>
          <a:bodyPr wrap="square" rtlCol="0">
            <a:spAutoFit/>
          </a:bodyPr>
          <a:lstStyle/>
          <a:p>
            <a:r>
              <a:rPr lang="en-GB" dirty="0" smtClean="0"/>
              <a:t>This is a pop up for session six.  Pupils complete this on line and can print out their finished piece.  This is a good planning tool</a:t>
            </a:r>
            <a:endParaRPr lang="en-GB" dirty="0"/>
          </a:p>
        </p:txBody>
      </p:sp>
      <p:sp>
        <p:nvSpPr>
          <p:cNvPr id="2" name="Footer Placeholder 1"/>
          <p:cNvSpPr>
            <a:spLocks noGrp="1"/>
          </p:cNvSpPr>
          <p:nvPr>
            <p:ph type="ftr" sz="quarter" idx="11"/>
          </p:nvPr>
        </p:nvSpPr>
        <p:spPr/>
        <p:txBody>
          <a:bodyPr/>
          <a:lstStyle/>
          <a:p>
            <a:r>
              <a:rPr lang="en-GB" smtClean="0"/>
              <a:t>A 4.1</a:t>
            </a:r>
            <a:endParaRPr lang="en-GB"/>
          </a:p>
        </p:txBody>
      </p:sp>
    </p:spTree>
    <p:extLst>
      <p:ext uri="{BB962C8B-B14F-4D97-AF65-F5344CB8AC3E}">
        <p14:creationId xmlns:p14="http://schemas.microsoft.com/office/powerpoint/2010/main" val="378417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21" t="12104" r="16782" b="11174"/>
          <a:stretch/>
        </p:blipFill>
        <p:spPr bwMode="auto">
          <a:xfrm>
            <a:off x="179512" y="260648"/>
            <a:ext cx="465124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268" t="10134" r="19227" b="14109"/>
          <a:stretch/>
        </p:blipFill>
        <p:spPr bwMode="auto">
          <a:xfrm>
            <a:off x="525886" y="3645024"/>
            <a:ext cx="3958500" cy="269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4836232" y="1016732"/>
            <a:ext cx="546793"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83025" y="548680"/>
            <a:ext cx="3437447" cy="369332"/>
          </a:xfrm>
          <a:prstGeom prst="rect">
            <a:avLst/>
          </a:prstGeom>
          <a:noFill/>
        </p:spPr>
        <p:txBody>
          <a:bodyPr wrap="square" rtlCol="0">
            <a:spAutoFit/>
          </a:bodyPr>
          <a:lstStyle/>
          <a:p>
            <a:r>
              <a:rPr lang="en-GB" dirty="0" smtClean="0"/>
              <a:t>Next step</a:t>
            </a:r>
            <a:endParaRPr lang="en-GB" dirty="0"/>
          </a:p>
        </p:txBody>
      </p:sp>
      <p:cxnSp>
        <p:nvCxnSpPr>
          <p:cNvPr id="9" name="Straight Arrow Connector 8"/>
          <p:cNvCxnSpPr/>
          <p:nvPr/>
        </p:nvCxnSpPr>
        <p:spPr>
          <a:xfrm flipH="1">
            <a:off x="4472138" y="3933056"/>
            <a:ext cx="728187" cy="307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83025" y="3645024"/>
            <a:ext cx="3221423" cy="369332"/>
          </a:xfrm>
          <a:prstGeom prst="rect">
            <a:avLst/>
          </a:prstGeom>
          <a:noFill/>
        </p:spPr>
        <p:txBody>
          <a:bodyPr wrap="square" rtlCol="0">
            <a:spAutoFit/>
          </a:bodyPr>
          <a:lstStyle/>
          <a:p>
            <a:r>
              <a:rPr lang="en-GB" dirty="0" smtClean="0"/>
              <a:t>Followed by</a:t>
            </a:r>
            <a:endParaRPr lang="en-GB" dirty="0"/>
          </a:p>
        </p:txBody>
      </p:sp>
      <p:sp>
        <p:nvSpPr>
          <p:cNvPr id="2" name="Footer Placeholder 1"/>
          <p:cNvSpPr>
            <a:spLocks noGrp="1"/>
          </p:cNvSpPr>
          <p:nvPr>
            <p:ph type="ftr" sz="quarter" idx="11"/>
          </p:nvPr>
        </p:nvSpPr>
        <p:spPr/>
        <p:txBody>
          <a:bodyPr/>
          <a:lstStyle/>
          <a:p>
            <a:r>
              <a:rPr lang="en-GB" smtClean="0"/>
              <a:t>A 4.1</a:t>
            </a:r>
            <a:endParaRPr lang="en-GB"/>
          </a:p>
        </p:txBody>
      </p:sp>
    </p:spTree>
    <p:extLst>
      <p:ext uri="{BB962C8B-B14F-4D97-AF65-F5344CB8AC3E}">
        <p14:creationId xmlns:p14="http://schemas.microsoft.com/office/powerpoint/2010/main" val="1845854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37" t="10119" r="19459" b="14286"/>
          <a:stretch/>
        </p:blipFill>
        <p:spPr bwMode="auto">
          <a:xfrm>
            <a:off x="251520" y="332656"/>
            <a:ext cx="4986851" cy="337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flipV="1">
            <a:off x="4427984" y="3707417"/>
            <a:ext cx="1350358" cy="1769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88024" y="5476421"/>
            <a:ext cx="4032448" cy="1200329"/>
          </a:xfrm>
          <a:prstGeom prst="rect">
            <a:avLst/>
          </a:prstGeom>
          <a:noFill/>
        </p:spPr>
        <p:txBody>
          <a:bodyPr wrap="square" rtlCol="0">
            <a:spAutoFit/>
          </a:bodyPr>
          <a:lstStyle/>
          <a:p>
            <a:r>
              <a:rPr lang="en-GB" dirty="0" smtClean="0"/>
              <a:t>A very basic concept of a conclusion is being explored here, but it gets students thinking about what they will need to do, but in more depth later</a:t>
            </a:r>
            <a:endParaRPr lang="en-GB" dirty="0"/>
          </a:p>
        </p:txBody>
      </p:sp>
      <p:sp>
        <p:nvSpPr>
          <p:cNvPr id="2" name="Footer Placeholder 1"/>
          <p:cNvSpPr>
            <a:spLocks noGrp="1"/>
          </p:cNvSpPr>
          <p:nvPr>
            <p:ph type="ftr" sz="quarter" idx="11"/>
          </p:nvPr>
        </p:nvSpPr>
        <p:spPr/>
        <p:txBody>
          <a:bodyPr/>
          <a:lstStyle/>
          <a:p>
            <a:r>
              <a:rPr lang="en-GB" smtClean="0"/>
              <a:t>A 4.1</a:t>
            </a:r>
            <a:endParaRPr lang="en-GB"/>
          </a:p>
        </p:txBody>
      </p:sp>
    </p:spTree>
    <p:extLst>
      <p:ext uri="{BB962C8B-B14F-4D97-AF65-F5344CB8AC3E}">
        <p14:creationId xmlns:p14="http://schemas.microsoft.com/office/powerpoint/2010/main" val="394975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78" t="12103" r="7077" b="5478"/>
          <a:stretch/>
        </p:blipFill>
        <p:spPr bwMode="auto">
          <a:xfrm>
            <a:off x="179512" y="548680"/>
            <a:ext cx="6487013" cy="344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flipV="1">
            <a:off x="2699792" y="3990109"/>
            <a:ext cx="2520280" cy="1311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99792" y="5301208"/>
            <a:ext cx="5544616" cy="1477328"/>
          </a:xfrm>
          <a:prstGeom prst="rect">
            <a:avLst/>
          </a:prstGeom>
          <a:noFill/>
        </p:spPr>
        <p:txBody>
          <a:bodyPr wrap="square" rtlCol="0">
            <a:spAutoFit/>
          </a:bodyPr>
          <a:lstStyle/>
          <a:p>
            <a:r>
              <a:rPr lang="en-GB" dirty="0" smtClean="0"/>
              <a:t>This forms part of session seven and is designed for peer assessing the actual debate.  It does have value, however, as a teaching and learning tool to be used in the context of the written project. (Excuse American spelling.  This is an American site!)</a:t>
            </a:r>
            <a:endParaRPr lang="en-GB" dirty="0"/>
          </a:p>
        </p:txBody>
      </p:sp>
      <p:sp>
        <p:nvSpPr>
          <p:cNvPr id="2" name="Footer Placeholder 1"/>
          <p:cNvSpPr>
            <a:spLocks noGrp="1"/>
          </p:cNvSpPr>
          <p:nvPr>
            <p:ph type="ftr" sz="quarter" idx="11"/>
          </p:nvPr>
        </p:nvSpPr>
        <p:spPr/>
        <p:txBody>
          <a:bodyPr/>
          <a:lstStyle/>
          <a:p>
            <a:r>
              <a:rPr lang="en-GB" smtClean="0"/>
              <a:t>A 4.1</a:t>
            </a:r>
            <a:endParaRPr lang="en-GB"/>
          </a:p>
        </p:txBody>
      </p:sp>
    </p:spTree>
    <p:extLst>
      <p:ext uri="{BB962C8B-B14F-4D97-AF65-F5344CB8AC3E}">
        <p14:creationId xmlns:p14="http://schemas.microsoft.com/office/powerpoint/2010/main" val="3767334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570</Words>
  <Application>Microsoft Office PowerPoint</Application>
  <PresentationFormat>On-screen Show (4:3)</PresentationFormat>
  <Paragraphs>44</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conclude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CAndrew</dc:creator>
  <cp:lastModifiedBy>Hywel Parry</cp:lastModifiedBy>
  <cp:revision>13</cp:revision>
  <dcterms:created xsi:type="dcterms:W3CDTF">2015-02-13T09:17:04Z</dcterms:created>
  <dcterms:modified xsi:type="dcterms:W3CDTF">2015-05-03T17:55:29Z</dcterms:modified>
</cp:coreProperties>
</file>