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256" r:id="rId2"/>
    <p:sldId id="258" r:id="rId3"/>
    <p:sldId id="262" r:id="rId4"/>
    <p:sldId id="263" r:id="rId5"/>
    <p:sldId id="264" r:id="rId6"/>
    <p:sldId id="26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40" d="100"/>
          <a:sy n="140" d="100"/>
        </p:scale>
        <p:origin x="336" y="7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13939E-91A4-47E8-86AF-B5A912AC1474}" type="datetimeFigureOut">
              <a:rPr lang="en-GB" smtClean="0"/>
              <a:t>11/05/2015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ABC43F-7C74-4351-9D9B-808D0335BD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4912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5432-B679-4368-8840-4CDD62620C83}" type="datetime1">
              <a:rPr lang="en-US" smtClean="0"/>
              <a:t>5/11/2015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ADVANCED/COMMUNITY/4.1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EEDAF-FE1F-A345-9CBC-ABB54DE10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ECE29-4809-4927-8C73-FAE30EA6C186}" type="datetime1">
              <a:rPr lang="en-US" smtClean="0"/>
              <a:t>5/11/2015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ADVANCED/COMMUNITY/4.1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EEDAF-FE1F-A345-9CBC-ABB54DE10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065E6-3F3C-4B4B-8688-7ED7B12FAA30}" type="datetime1">
              <a:rPr lang="en-US" smtClean="0"/>
              <a:t>5/11/2015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ADVANCED/COMMUNITY/4.1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EEDAF-FE1F-A345-9CBC-ABB54DE10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56CA1-501B-4C12-AAA3-A5F8ACB7B4B5}" type="datetime1">
              <a:rPr lang="en-US" smtClean="0"/>
              <a:t>5/11/2015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ADVANCED/COMMUNITY/4.1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EEDAF-FE1F-A345-9CBC-ABB54DE10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AA065-FE48-4A88-B579-C4D7A53222F3}" type="datetime1">
              <a:rPr lang="en-US" smtClean="0"/>
              <a:t>5/11/2015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ADVANCED/COMMUNITY/4.1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EEDAF-FE1F-A345-9CBC-ABB54DE10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782B-7CCD-4A90-BA25-16A24E55CB24}" type="datetime1">
              <a:rPr lang="en-US" smtClean="0"/>
              <a:t>5/11/2015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ADVANCED/COMMUNITY/4.1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EEDAF-FE1F-A345-9CBC-ABB54DE100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A71D3-051B-4BB6-A642-C6B1158BBF1D}" type="datetime1">
              <a:rPr lang="en-US" smtClean="0"/>
              <a:t>5/11/2015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ADVANCED/COMMUNITY/4.1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EEDAF-FE1F-A345-9CBC-ABB54DE10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8E30A-2753-41ED-BC35-E8E48C840147}" type="datetime1">
              <a:rPr lang="en-US" smtClean="0"/>
              <a:t>5/11/2015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ADVANCED/COMMUNITY/4.1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EEDAF-FE1F-A345-9CBC-ABB54DE10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76D09-39A4-484C-B0A5-9BB66BEF732C}" type="datetime1">
              <a:rPr lang="en-US" smtClean="0"/>
              <a:t>5/11/2015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ADVANCED/COMMUNITY/4.1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EEDAF-FE1F-A345-9CBC-ABB54DE10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96ECA-0CCB-43BC-8462-3E7225392F35}" type="datetime1">
              <a:rPr lang="en-US" smtClean="0"/>
              <a:t>5/11/2015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ADVANCED/COMMUNITY/4.1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CBEEDAF-FE1F-A345-9CBC-ABB54DE10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359D7-4E5F-4F2F-839C-10D1B9DF01B7}" type="datetime1">
              <a:rPr lang="en-US" smtClean="0"/>
              <a:t>5/11/2015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ADVANCED/COMMUNITY/4.1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EEDAF-FE1F-A345-9CBC-ABB54DE10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D5DE767D-6E5C-47CE-94F6-7D5A4E7572E0}" type="datetime1">
              <a:rPr lang="en-US" smtClean="0"/>
              <a:t>5/11/2015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ADVANCED/COMMUNITY/4.1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FCBEEDAF-FE1F-A345-9CBC-ABB54DE10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ayrvyFJQL_A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 Interview Techniques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ADVANCED/COMMUNITY/4.1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Understand interview purposes and techniques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Be able to conduct research in preparation for an interview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Be able to plan and structure interviews for identified purposes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Be able to conduct and record interviews for identified purposes.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ADVANCED/COMMUNITY/4.1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670550"/>
            <a:ext cx="8183880" cy="1051560"/>
          </a:xfrm>
        </p:spPr>
        <p:txBody>
          <a:bodyPr>
            <a:no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Understand interview purposes and techniques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2070011"/>
            <a:ext cx="8183880" cy="41879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u="sng" dirty="0" smtClean="0"/>
              <a:t>Screenings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Entertainment</a:t>
            </a:r>
          </a:p>
          <a:p>
            <a:r>
              <a:rPr lang="en-US">
                <a:hlinkClick r:id="rId2"/>
              </a:rPr>
              <a:t>https://</a:t>
            </a:r>
            <a:r>
              <a:rPr lang="en-US" smtClean="0">
                <a:hlinkClick r:id="rId2"/>
              </a:rPr>
              <a:t>www.youtube.com/watch?v=ayrvyFJQL_A</a:t>
            </a:r>
            <a:endParaRPr lang="en-US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Informational</a:t>
            </a:r>
          </a:p>
          <a:p>
            <a:pPr>
              <a:buNone/>
            </a:pPr>
            <a:r>
              <a:rPr lang="en-US" sz="1730" dirty="0" smtClean="0"/>
              <a:t>http://</a:t>
            </a:r>
            <a:r>
              <a:rPr lang="en-US" sz="1730" dirty="0" err="1" smtClean="0"/>
              <a:t>www.youtube.com/watch?v</a:t>
            </a:r>
            <a:r>
              <a:rPr lang="en-US" sz="1730" dirty="0" smtClean="0"/>
              <a:t>=7esj1Huxz0A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Interpretive</a:t>
            </a:r>
          </a:p>
          <a:p>
            <a:pPr>
              <a:buNone/>
            </a:pPr>
            <a:r>
              <a:rPr lang="en-US" sz="1600" dirty="0" smtClean="0"/>
              <a:t>http://</a:t>
            </a:r>
            <a:r>
              <a:rPr lang="en-US" sz="1600" dirty="0" err="1" smtClean="0"/>
              <a:t>www.youtube.com/watch?v</a:t>
            </a:r>
            <a:r>
              <a:rPr lang="en-US" sz="1600" dirty="0" smtClean="0"/>
              <a:t>=kxKj7EyqEa0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ADVANCED/COMMUNITY/4.1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861896"/>
            <a:ext cx="8183880" cy="1051560"/>
          </a:xfrm>
        </p:spPr>
        <p:txBody>
          <a:bodyPr>
            <a:no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Understand interview purposes and techniques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913456"/>
            <a:ext cx="8183880" cy="4187952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b="1" dirty="0" smtClean="0"/>
              <a:t>Interview techniques: </a:t>
            </a:r>
          </a:p>
          <a:p>
            <a:pPr>
              <a:buNone/>
            </a:pPr>
            <a:r>
              <a:rPr lang="en-US" dirty="0" smtClean="0"/>
              <a:t>	In all interviews different </a:t>
            </a:r>
            <a:r>
              <a:rPr lang="en-US" b="1" dirty="0" smtClean="0"/>
              <a:t>question types </a:t>
            </a:r>
            <a:r>
              <a:rPr lang="en-US" dirty="0" smtClean="0"/>
              <a:t>are used to lead and guide the interview… </a:t>
            </a:r>
          </a:p>
          <a:p>
            <a:r>
              <a:rPr lang="en-US" b="1" dirty="0" smtClean="0"/>
              <a:t>Open</a:t>
            </a:r>
          </a:p>
          <a:p>
            <a:r>
              <a:rPr lang="en-US" b="1" dirty="0" smtClean="0"/>
              <a:t>Closed</a:t>
            </a:r>
          </a:p>
          <a:p>
            <a:r>
              <a:rPr lang="en-US" b="1" dirty="0" smtClean="0"/>
              <a:t>Single</a:t>
            </a:r>
          </a:p>
          <a:p>
            <a:r>
              <a:rPr lang="en-US" b="1" dirty="0" smtClean="0"/>
              <a:t>Multiple</a:t>
            </a:r>
          </a:p>
          <a:p>
            <a:r>
              <a:rPr lang="en-US" b="1" dirty="0" smtClean="0"/>
              <a:t>Direct</a:t>
            </a:r>
          </a:p>
          <a:p>
            <a:r>
              <a:rPr lang="en-US" b="1" dirty="0" smtClean="0"/>
              <a:t>Suggestive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ADVANCED/COMMUNITY/4.1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687397"/>
            <a:ext cx="8183880" cy="1051560"/>
          </a:xfrm>
        </p:spPr>
        <p:txBody>
          <a:bodyPr>
            <a:no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Understand interview purposes and techniques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738957"/>
            <a:ext cx="8183880" cy="41879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Interview Style &amp; Structure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Style examples</a:t>
            </a:r>
            <a:r>
              <a:rPr lang="en-US" dirty="0" smtClean="0"/>
              <a:t>: Hard news, Combative, Light-hearted, Entertainment, Investigative, Promotional</a:t>
            </a:r>
          </a:p>
          <a:p>
            <a:r>
              <a:rPr lang="en-US" b="1" dirty="0" smtClean="0"/>
              <a:t>Structure</a:t>
            </a:r>
            <a:endParaRPr lang="en-US" dirty="0" smtClean="0"/>
          </a:p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Developmental questions</a:t>
            </a:r>
          </a:p>
          <a:p>
            <a:r>
              <a:rPr lang="en-US" dirty="0" smtClean="0"/>
              <a:t>Confidence building</a:t>
            </a:r>
          </a:p>
          <a:p>
            <a:r>
              <a:rPr lang="en-US" dirty="0" smtClean="0"/>
              <a:t>Key questions</a:t>
            </a:r>
          </a:p>
          <a:p>
            <a:r>
              <a:rPr lang="en-US" dirty="0" err="1" smtClean="0"/>
              <a:t>Soundbites</a:t>
            </a:r>
            <a:r>
              <a:rPr lang="en-US" dirty="0" smtClean="0"/>
              <a:t> Summary Wind- up</a:t>
            </a:r>
            <a:endParaRPr lang="en-US" b="1" dirty="0" smtClean="0"/>
          </a:p>
          <a:p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ADVANCED/COMMUNITY/4.1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765382"/>
            <a:ext cx="8183880" cy="1051560"/>
          </a:xfrm>
        </p:spPr>
        <p:txBody>
          <a:bodyPr>
            <a:no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Understand interview purposes and techniques</a:t>
            </a:r>
            <a:br>
              <a:rPr lang="en-US" sz="2800" dirty="0" smtClean="0"/>
            </a:br>
            <a:r>
              <a:rPr lang="en-US" dirty="0"/>
              <a:t/>
            </a:r>
            <a:br>
              <a:rPr lang="en-US" dirty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816942"/>
            <a:ext cx="8183880" cy="4187952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2581" b="1" u="sng" dirty="0" smtClean="0"/>
              <a:t>Recap</a:t>
            </a:r>
          </a:p>
          <a:p>
            <a:pPr marL="514350" indent="-514350">
              <a:buNone/>
            </a:pPr>
            <a:r>
              <a:rPr lang="en-US" sz="2581" b="1" dirty="0" smtClean="0"/>
              <a:t>What are the purposes of Interviews?</a:t>
            </a:r>
          </a:p>
          <a:p>
            <a:pPr marL="514350" indent="-514350"/>
            <a:r>
              <a:rPr lang="en-US" sz="2581" dirty="0" smtClean="0"/>
              <a:t>Entertaining</a:t>
            </a:r>
          </a:p>
          <a:p>
            <a:pPr marL="514350" indent="-514350"/>
            <a:r>
              <a:rPr lang="en-US" sz="2581" dirty="0" smtClean="0"/>
              <a:t>Promotional</a:t>
            </a:r>
          </a:p>
          <a:p>
            <a:pPr marL="514350" indent="-514350"/>
            <a:r>
              <a:rPr lang="en-US" sz="2581" dirty="0" smtClean="0"/>
              <a:t>Informational</a:t>
            </a:r>
          </a:p>
          <a:p>
            <a:pPr marL="514350" indent="-514350"/>
            <a:r>
              <a:rPr lang="en-US" sz="2581" dirty="0" smtClean="0"/>
              <a:t>Interpretive</a:t>
            </a:r>
          </a:p>
          <a:p>
            <a:pPr marL="514350" indent="-514350">
              <a:buNone/>
            </a:pPr>
            <a:endParaRPr lang="en-US" sz="2581" dirty="0" smtClean="0"/>
          </a:p>
          <a:p>
            <a:pPr marL="514350" indent="-514350">
              <a:buNone/>
            </a:pPr>
            <a:r>
              <a:rPr lang="en-US" sz="2581" b="1" dirty="0" smtClean="0"/>
              <a:t>What are the different types of questions?</a:t>
            </a:r>
          </a:p>
          <a:p>
            <a:r>
              <a:rPr lang="en-US" sz="2581" dirty="0" smtClean="0"/>
              <a:t>Open</a:t>
            </a:r>
          </a:p>
          <a:p>
            <a:r>
              <a:rPr lang="en-US" sz="2581" dirty="0" smtClean="0"/>
              <a:t>Closed</a:t>
            </a:r>
          </a:p>
          <a:p>
            <a:r>
              <a:rPr lang="en-US" sz="2581" dirty="0" smtClean="0"/>
              <a:t>Single</a:t>
            </a:r>
          </a:p>
          <a:p>
            <a:r>
              <a:rPr lang="en-US" sz="2581" dirty="0" smtClean="0"/>
              <a:t>Multiple</a:t>
            </a:r>
          </a:p>
          <a:p>
            <a:r>
              <a:rPr lang="en-US" sz="2581" dirty="0" smtClean="0"/>
              <a:t>Direct</a:t>
            </a:r>
          </a:p>
          <a:p>
            <a:r>
              <a:rPr lang="en-US" sz="2581" dirty="0" smtClean="0"/>
              <a:t>Suggestive</a:t>
            </a:r>
          </a:p>
          <a:p>
            <a:pPr>
              <a:buNone/>
            </a:pPr>
            <a:endParaRPr lang="en-US" b="1" u="sng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ADVANCED/COMMUNITY/4.1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898</TotalTime>
  <Words>120</Words>
  <Application>Microsoft Office PowerPoint</Application>
  <PresentationFormat>On-screen Show (4:3)</PresentationFormat>
  <Paragraphs>63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Angles</vt:lpstr>
      <vt:lpstr> Interview Techniques</vt:lpstr>
      <vt:lpstr>Learning Outcomes</vt:lpstr>
      <vt:lpstr> Understand interview purposes and techniques</vt:lpstr>
      <vt:lpstr> Understand interview purposes and techniques</vt:lpstr>
      <vt:lpstr> Understand interview purposes and techniques</vt:lpstr>
      <vt:lpstr> Understand interview purposes and techniques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36: Interview Techniques</dc:title>
  <dc:creator>Liza-Marie Henshaw</dc:creator>
  <cp:lastModifiedBy> </cp:lastModifiedBy>
  <cp:revision>19</cp:revision>
  <dcterms:created xsi:type="dcterms:W3CDTF">2012-01-24T11:21:19Z</dcterms:created>
  <dcterms:modified xsi:type="dcterms:W3CDTF">2015-05-11T17:09:03Z</dcterms:modified>
</cp:coreProperties>
</file>