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A8199-00F0-40D2-94F6-F0D83EC63133}" type="datetimeFigureOut">
              <a:rPr lang="en-GB" smtClean="0"/>
              <a:t>11/05/2015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9F9D9-AB72-425E-B15C-E5BF89AC6EF9}" type="slidenum">
              <a:rPr lang="en-GB" smtClean="0"/>
              <a:t>‹#›</a:t>
            </a:fld>
            <a:endParaRPr lang="en-GB"/>
          </a:p>
        </p:txBody>
      </p:sp>
    </p:spTree>
    <p:extLst>
      <p:ext uri="{BB962C8B-B14F-4D97-AF65-F5344CB8AC3E}">
        <p14:creationId xmlns:p14="http://schemas.microsoft.com/office/powerpoint/2010/main" val="194427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EA69E9-2F96-4F5F-B1A0-97F7B5E885AA}" type="datetime1">
              <a:rPr lang="en-US" smtClean="0"/>
              <a:t>5/11/2015</a:t>
            </a:fld>
            <a:endParaRPr lang="en-GB"/>
          </a:p>
        </p:txBody>
      </p:sp>
      <p:sp>
        <p:nvSpPr>
          <p:cNvPr id="5" name="Footer Placeholder 4"/>
          <p:cNvSpPr>
            <a:spLocks noGrp="1"/>
          </p:cNvSpPr>
          <p:nvPr>
            <p:ph type="ftr" sz="quarter" idx="11"/>
          </p:nvPr>
        </p:nvSpPr>
        <p:spPr/>
        <p:txBody>
          <a:bodyPr/>
          <a:lstStyle/>
          <a:p>
            <a:r>
              <a:rPr lang="en-GB" smtClean="0"/>
              <a:t>ADVANCED/COMMUNITY/6.4</a:t>
            </a:r>
            <a:endParaRPr lang="en-GB"/>
          </a:p>
        </p:txBody>
      </p:sp>
      <p:sp>
        <p:nvSpPr>
          <p:cNvPr id="6" name="Slide Number Placeholder 5"/>
          <p:cNvSpPr>
            <a:spLocks noGrp="1"/>
          </p:cNvSpPr>
          <p:nvPr>
            <p:ph type="sldNum" sz="quarter" idx="12"/>
          </p:nvPr>
        </p:nvSpPr>
        <p:spPr/>
        <p:txBody>
          <a:bodyPr/>
          <a:lstStyle/>
          <a:p>
            <a:fld id="{061EB655-7B02-4356-9333-92B383349D1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A5AE2B-32A3-4127-A3E3-C64B9C5B8112}" type="datetime1">
              <a:rPr lang="en-US" smtClean="0"/>
              <a:t>5/11/2015</a:t>
            </a:fld>
            <a:endParaRPr lang="en-GB"/>
          </a:p>
        </p:txBody>
      </p:sp>
      <p:sp>
        <p:nvSpPr>
          <p:cNvPr id="5" name="Footer Placeholder 4"/>
          <p:cNvSpPr>
            <a:spLocks noGrp="1"/>
          </p:cNvSpPr>
          <p:nvPr>
            <p:ph type="ftr" sz="quarter" idx="11"/>
          </p:nvPr>
        </p:nvSpPr>
        <p:spPr/>
        <p:txBody>
          <a:bodyPr/>
          <a:lstStyle/>
          <a:p>
            <a:r>
              <a:rPr lang="en-GB" smtClean="0"/>
              <a:t>ADVANCED/COMMUNITY/6.4</a:t>
            </a:r>
            <a:endParaRPr lang="en-GB"/>
          </a:p>
        </p:txBody>
      </p:sp>
      <p:sp>
        <p:nvSpPr>
          <p:cNvPr id="6" name="Slide Number Placeholder 5"/>
          <p:cNvSpPr>
            <a:spLocks noGrp="1"/>
          </p:cNvSpPr>
          <p:nvPr>
            <p:ph type="sldNum" sz="quarter" idx="12"/>
          </p:nvPr>
        </p:nvSpPr>
        <p:spPr/>
        <p:txBody>
          <a:bodyPr/>
          <a:lstStyle/>
          <a:p>
            <a:fld id="{061EB655-7B02-4356-9333-92B383349D1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E03F09-EDB8-41A4-8AFC-C02323F0582D}" type="datetime1">
              <a:rPr lang="en-US" smtClean="0"/>
              <a:t>5/11/2015</a:t>
            </a:fld>
            <a:endParaRPr lang="en-GB"/>
          </a:p>
        </p:txBody>
      </p:sp>
      <p:sp>
        <p:nvSpPr>
          <p:cNvPr id="5" name="Footer Placeholder 4"/>
          <p:cNvSpPr>
            <a:spLocks noGrp="1"/>
          </p:cNvSpPr>
          <p:nvPr>
            <p:ph type="ftr" sz="quarter" idx="11"/>
          </p:nvPr>
        </p:nvSpPr>
        <p:spPr/>
        <p:txBody>
          <a:bodyPr/>
          <a:lstStyle/>
          <a:p>
            <a:r>
              <a:rPr lang="en-GB" smtClean="0"/>
              <a:t>ADVANCED/COMMUNITY/6.4</a:t>
            </a:r>
            <a:endParaRPr lang="en-GB"/>
          </a:p>
        </p:txBody>
      </p:sp>
      <p:sp>
        <p:nvSpPr>
          <p:cNvPr id="6" name="Slide Number Placeholder 5"/>
          <p:cNvSpPr>
            <a:spLocks noGrp="1"/>
          </p:cNvSpPr>
          <p:nvPr>
            <p:ph type="sldNum" sz="quarter" idx="12"/>
          </p:nvPr>
        </p:nvSpPr>
        <p:spPr/>
        <p:txBody>
          <a:bodyPr/>
          <a:lstStyle/>
          <a:p>
            <a:fld id="{061EB655-7B02-4356-9333-92B383349D1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1C786B-45D6-4917-BEDC-9B3FE09243DD}" type="datetime1">
              <a:rPr lang="en-US" smtClean="0"/>
              <a:t>5/11/2015</a:t>
            </a:fld>
            <a:endParaRPr lang="en-GB"/>
          </a:p>
        </p:txBody>
      </p:sp>
      <p:sp>
        <p:nvSpPr>
          <p:cNvPr id="5" name="Footer Placeholder 4"/>
          <p:cNvSpPr>
            <a:spLocks noGrp="1"/>
          </p:cNvSpPr>
          <p:nvPr>
            <p:ph type="ftr" sz="quarter" idx="11"/>
          </p:nvPr>
        </p:nvSpPr>
        <p:spPr/>
        <p:txBody>
          <a:bodyPr/>
          <a:lstStyle/>
          <a:p>
            <a:r>
              <a:rPr lang="en-GB" smtClean="0"/>
              <a:t>ADVANCED/COMMUNITY/6.4</a:t>
            </a:r>
            <a:endParaRPr lang="en-GB"/>
          </a:p>
        </p:txBody>
      </p:sp>
      <p:sp>
        <p:nvSpPr>
          <p:cNvPr id="6" name="Slide Number Placeholder 5"/>
          <p:cNvSpPr>
            <a:spLocks noGrp="1"/>
          </p:cNvSpPr>
          <p:nvPr>
            <p:ph type="sldNum" sz="quarter" idx="12"/>
          </p:nvPr>
        </p:nvSpPr>
        <p:spPr/>
        <p:txBody>
          <a:bodyPr/>
          <a:lstStyle/>
          <a:p>
            <a:fld id="{061EB655-7B02-4356-9333-92B383349D1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AC758-8F06-4ABC-AF3A-EBDBD8FDF696}" type="datetime1">
              <a:rPr lang="en-US" smtClean="0"/>
              <a:t>5/11/2015</a:t>
            </a:fld>
            <a:endParaRPr lang="en-GB"/>
          </a:p>
        </p:txBody>
      </p:sp>
      <p:sp>
        <p:nvSpPr>
          <p:cNvPr id="5" name="Footer Placeholder 4"/>
          <p:cNvSpPr>
            <a:spLocks noGrp="1"/>
          </p:cNvSpPr>
          <p:nvPr>
            <p:ph type="ftr" sz="quarter" idx="11"/>
          </p:nvPr>
        </p:nvSpPr>
        <p:spPr/>
        <p:txBody>
          <a:bodyPr/>
          <a:lstStyle/>
          <a:p>
            <a:r>
              <a:rPr lang="en-GB" smtClean="0"/>
              <a:t>ADVANCED/COMMUNITY/6.4</a:t>
            </a:r>
            <a:endParaRPr lang="en-GB"/>
          </a:p>
        </p:txBody>
      </p:sp>
      <p:sp>
        <p:nvSpPr>
          <p:cNvPr id="6" name="Slide Number Placeholder 5"/>
          <p:cNvSpPr>
            <a:spLocks noGrp="1"/>
          </p:cNvSpPr>
          <p:nvPr>
            <p:ph type="sldNum" sz="quarter" idx="12"/>
          </p:nvPr>
        </p:nvSpPr>
        <p:spPr/>
        <p:txBody>
          <a:bodyPr/>
          <a:lstStyle/>
          <a:p>
            <a:fld id="{061EB655-7B02-4356-9333-92B383349D1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3A65A4-5B04-4421-AC28-E4AC83902E52}" type="datetime1">
              <a:rPr lang="en-US" smtClean="0"/>
              <a:t>5/11/2015</a:t>
            </a:fld>
            <a:endParaRPr lang="en-GB"/>
          </a:p>
        </p:txBody>
      </p:sp>
      <p:sp>
        <p:nvSpPr>
          <p:cNvPr id="6" name="Footer Placeholder 5"/>
          <p:cNvSpPr>
            <a:spLocks noGrp="1"/>
          </p:cNvSpPr>
          <p:nvPr>
            <p:ph type="ftr" sz="quarter" idx="11"/>
          </p:nvPr>
        </p:nvSpPr>
        <p:spPr/>
        <p:txBody>
          <a:bodyPr/>
          <a:lstStyle/>
          <a:p>
            <a:r>
              <a:rPr lang="en-GB" smtClean="0"/>
              <a:t>ADVANCED/COMMUNITY/6.4</a:t>
            </a:r>
            <a:endParaRPr lang="en-GB"/>
          </a:p>
        </p:txBody>
      </p:sp>
      <p:sp>
        <p:nvSpPr>
          <p:cNvPr id="7" name="Slide Number Placeholder 6"/>
          <p:cNvSpPr>
            <a:spLocks noGrp="1"/>
          </p:cNvSpPr>
          <p:nvPr>
            <p:ph type="sldNum" sz="quarter" idx="12"/>
          </p:nvPr>
        </p:nvSpPr>
        <p:spPr/>
        <p:txBody>
          <a:bodyPr/>
          <a:lstStyle/>
          <a:p>
            <a:fld id="{061EB655-7B02-4356-9333-92B383349D1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8D1618-0DE6-4276-A305-1A79841C62F4}" type="datetime1">
              <a:rPr lang="en-US" smtClean="0"/>
              <a:t>5/11/2015</a:t>
            </a:fld>
            <a:endParaRPr lang="en-GB"/>
          </a:p>
        </p:txBody>
      </p:sp>
      <p:sp>
        <p:nvSpPr>
          <p:cNvPr id="8" name="Footer Placeholder 7"/>
          <p:cNvSpPr>
            <a:spLocks noGrp="1"/>
          </p:cNvSpPr>
          <p:nvPr>
            <p:ph type="ftr" sz="quarter" idx="11"/>
          </p:nvPr>
        </p:nvSpPr>
        <p:spPr/>
        <p:txBody>
          <a:bodyPr/>
          <a:lstStyle/>
          <a:p>
            <a:r>
              <a:rPr lang="en-GB" smtClean="0"/>
              <a:t>ADVANCED/COMMUNITY/6.4</a:t>
            </a:r>
            <a:endParaRPr lang="en-GB"/>
          </a:p>
        </p:txBody>
      </p:sp>
      <p:sp>
        <p:nvSpPr>
          <p:cNvPr id="9" name="Slide Number Placeholder 8"/>
          <p:cNvSpPr>
            <a:spLocks noGrp="1"/>
          </p:cNvSpPr>
          <p:nvPr>
            <p:ph type="sldNum" sz="quarter" idx="12"/>
          </p:nvPr>
        </p:nvSpPr>
        <p:spPr/>
        <p:txBody>
          <a:bodyPr/>
          <a:lstStyle/>
          <a:p>
            <a:fld id="{061EB655-7B02-4356-9333-92B383349D1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69F0B4-7EDD-4BE2-9FDF-420221B6B778}" type="datetime1">
              <a:rPr lang="en-US" smtClean="0"/>
              <a:t>5/11/2015</a:t>
            </a:fld>
            <a:endParaRPr lang="en-GB"/>
          </a:p>
        </p:txBody>
      </p:sp>
      <p:sp>
        <p:nvSpPr>
          <p:cNvPr id="4" name="Footer Placeholder 3"/>
          <p:cNvSpPr>
            <a:spLocks noGrp="1"/>
          </p:cNvSpPr>
          <p:nvPr>
            <p:ph type="ftr" sz="quarter" idx="11"/>
          </p:nvPr>
        </p:nvSpPr>
        <p:spPr/>
        <p:txBody>
          <a:bodyPr/>
          <a:lstStyle/>
          <a:p>
            <a:r>
              <a:rPr lang="en-GB" smtClean="0"/>
              <a:t>ADVANCED/COMMUNITY/6.4</a:t>
            </a:r>
            <a:endParaRPr lang="en-GB"/>
          </a:p>
        </p:txBody>
      </p:sp>
      <p:sp>
        <p:nvSpPr>
          <p:cNvPr id="5" name="Slide Number Placeholder 4"/>
          <p:cNvSpPr>
            <a:spLocks noGrp="1"/>
          </p:cNvSpPr>
          <p:nvPr>
            <p:ph type="sldNum" sz="quarter" idx="12"/>
          </p:nvPr>
        </p:nvSpPr>
        <p:spPr/>
        <p:txBody>
          <a:bodyPr/>
          <a:lstStyle/>
          <a:p>
            <a:fld id="{061EB655-7B02-4356-9333-92B383349D1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BC838-179D-4305-92A1-4C82D52A5874}" type="datetime1">
              <a:rPr lang="en-US" smtClean="0"/>
              <a:t>5/11/2015</a:t>
            </a:fld>
            <a:endParaRPr lang="en-GB"/>
          </a:p>
        </p:txBody>
      </p:sp>
      <p:sp>
        <p:nvSpPr>
          <p:cNvPr id="3" name="Footer Placeholder 2"/>
          <p:cNvSpPr>
            <a:spLocks noGrp="1"/>
          </p:cNvSpPr>
          <p:nvPr>
            <p:ph type="ftr" sz="quarter" idx="11"/>
          </p:nvPr>
        </p:nvSpPr>
        <p:spPr/>
        <p:txBody>
          <a:bodyPr/>
          <a:lstStyle/>
          <a:p>
            <a:r>
              <a:rPr lang="en-GB" smtClean="0"/>
              <a:t>ADVANCED/COMMUNITY/6.4</a:t>
            </a:r>
            <a:endParaRPr lang="en-GB"/>
          </a:p>
        </p:txBody>
      </p:sp>
      <p:sp>
        <p:nvSpPr>
          <p:cNvPr id="4" name="Slide Number Placeholder 3"/>
          <p:cNvSpPr>
            <a:spLocks noGrp="1"/>
          </p:cNvSpPr>
          <p:nvPr>
            <p:ph type="sldNum" sz="quarter" idx="12"/>
          </p:nvPr>
        </p:nvSpPr>
        <p:spPr/>
        <p:txBody>
          <a:bodyPr/>
          <a:lstStyle/>
          <a:p>
            <a:fld id="{061EB655-7B02-4356-9333-92B383349D1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E5937-C45D-46E5-AC11-4FD8B615E9B3}" type="datetime1">
              <a:rPr lang="en-US" smtClean="0"/>
              <a:t>5/11/2015</a:t>
            </a:fld>
            <a:endParaRPr lang="en-GB"/>
          </a:p>
        </p:txBody>
      </p:sp>
      <p:sp>
        <p:nvSpPr>
          <p:cNvPr id="6" name="Footer Placeholder 5"/>
          <p:cNvSpPr>
            <a:spLocks noGrp="1"/>
          </p:cNvSpPr>
          <p:nvPr>
            <p:ph type="ftr" sz="quarter" idx="11"/>
          </p:nvPr>
        </p:nvSpPr>
        <p:spPr/>
        <p:txBody>
          <a:bodyPr/>
          <a:lstStyle/>
          <a:p>
            <a:r>
              <a:rPr lang="en-GB" smtClean="0"/>
              <a:t>ADVANCED/COMMUNITY/6.4</a:t>
            </a:r>
            <a:endParaRPr lang="en-GB"/>
          </a:p>
        </p:txBody>
      </p:sp>
      <p:sp>
        <p:nvSpPr>
          <p:cNvPr id="7" name="Slide Number Placeholder 6"/>
          <p:cNvSpPr>
            <a:spLocks noGrp="1"/>
          </p:cNvSpPr>
          <p:nvPr>
            <p:ph type="sldNum" sz="quarter" idx="12"/>
          </p:nvPr>
        </p:nvSpPr>
        <p:spPr/>
        <p:txBody>
          <a:bodyPr/>
          <a:lstStyle/>
          <a:p>
            <a:fld id="{061EB655-7B02-4356-9333-92B383349D1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A0413-8420-4E6C-B2C6-AE67E478605B}" type="datetime1">
              <a:rPr lang="en-US" smtClean="0"/>
              <a:t>5/11/2015</a:t>
            </a:fld>
            <a:endParaRPr lang="en-GB"/>
          </a:p>
        </p:txBody>
      </p:sp>
      <p:sp>
        <p:nvSpPr>
          <p:cNvPr id="6" name="Footer Placeholder 5"/>
          <p:cNvSpPr>
            <a:spLocks noGrp="1"/>
          </p:cNvSpPr>
          <p:nvPr>
            <p:ph type="ftr" sz="quarter" idx="11"/>
          </p:nvPr>
        </p:nvSpPr>
        <p:spPr/>
        <p:txBody>
          <a:bodyPr/>
          <a:lstStyle/>
          <a:p>
            <a:r>
              <a:rPr lang="en-GB" smtClean="0"/>
              <a:t>ADVANCED/COMMUNITY/6.4</a:t>
            </a:r>
            <a:endParaRPr lang="en-GB"/>
          </a:p>
        </p:txBody>
      </p:sp>
      <p:sp>
        <p:nvSpPr>
          <p:cNvPr id="7" name="Slide Number Placeholder 6"/>
          <p:cNvSpPr>
            <a:spLocks noGrp="1"/>
          </p:cNvSpPr>
          <p:nvPr>
            <p:ph type="sldNum" sz="quarter" idx="12"/>
          </p:nvPr>
        </p:nvSpPr>
        <p:spPr/>
        <p:txBody>
          <a:bodyPr/>
          <a:lstStyle/>
          <a:p>
            <a:fld id="{061EB655-7B02-4356-9333-92B383349D1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FC7DE-D343-4F1F-955D-11A54159F592}" type="datetime1">
              <a:rPr lang="en-US" smtClean="0"/>
              <a:t>5/11/2015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ADVANCED/COMMUNITY/6.4</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EB655-7B02-4356-9333-92B383349D1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How to display data in PowerPoint</a:t>
            </a:r>
            <a:endParaRPr lang="en-GB" b="1" dirty="0"/>
          </a:p>
        </p:txBody>
      </p:sp>
      <p:sp>
        <p:nvSpPr>
          <p:cNvPr id="3" name="Footer Placeholder 2"/>
          <p:cNvSpPr>
            <a:spLocks noGrp="1"/>
          </p:cNvSpPr>
          <p:nvPr>
            <p:ph type="ftr" sz="quarter" idx="11"/>
          </p:nvPr>
        </p:nvSpPr>
        <p:spPr/>
        <p:txBody>
          <a:bodyPr/>
          <a:lstStyle/>
          <a:p>
            <a:r>
              <a:rPr lang="en-GB" smtClean="0"/>
              <a:t>ADVANCED/COMMUNITY/6.4</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508" y="0"/>
            <a:ext cx="7415210" cy="785794"/>
          </a:xfrm>
        </p:spPr>
        <p:txBody>
          <a:bodyPr>
            <a:normAutofit/>
          </a:bodyPr>
          <a:lstStyle/>
          <a:p>
            <a:pPr algn="r"/>
            <a:r>
              <a:rPr lang="en-GB" sz="1800" b="1" dirty="0" smtClean="0"/>
              <a:t>Displaying data in PowerPoint</a:t>
            </a:r>
            <a:endParaRPr lang="en-GB" sz="1800" b="1" dirty="0"/>
          </a:p>
        </p:txBody>
      </p:sp>
      <p:sp>
        <p:nvSpPr>
          <p:cNvPr id="3" name="Subtitle 2"/>
          <p:cNvSpPr>
            <a:spLocks noGrp="1"/>
          </p:cNvSpPr>
          <p:nvPr>
            <p:ph type="subTitle" idx="1"/>
          </p:nvPr>
        </p:nvSpPr>
        <p:spPr>
          <a:xfrm>
            <a:off x="285720" y="428604"/>
            <a:ext cx="4643470" cy="1428760"/>
          </a:xfrm>
        </p:spPr>
        <p:txBody>
          <a:bodyPr>
            <a:normAutofit/>
          </a:bodyPr>
          <a:lstStyle/>
          <a:p>
            <a:pPr marL="342900" indent="-342900" algn="l"/>
            <a:r>
              <a:rPr lang="en-GB" sz="1400" dirty="0" smtClean="0">
                <a:solidFill>
                  <a:schemeClr val="tx1"/>
                </a:solidFill>
              </a:rPr>
              <a:t>To create charts in PowerPoint (PPT) first click on Insert and then chart. A window will appear showing the charts available. </a:t>
            </a:r>
          </a:p>
          <a:p>
            <a:pPr marL="342900" indent="-342900" algn="l"/>
            <a:endParaRPr lang="en-GB" sz="1400" dirty="0" smtClean="0">
              <a:solidFill>
                <a:schemeClr val="tx1"/>
              </a:solidFill>
            </a:endParaRPr>
          </a:p>
        </p:txBody>
      </p:sp>
      <p:pic>
        <p:nvPicPr>
          <p:cNvPr id="4" name="Picture 5"/>
          <p:cNvPicPr>
            <a:picLocks noChangeAspect="1" noChangeArrowheads="1"/>
          </p:cNvPicPr>
          <p:nvPr/>
        </p:nvPicPr>
        <p:blipFill>
          <a:blip r:embed="rId2"/>
          <a:srcRect/>
          <a:stretch>
            <a:fillRect/>
          </a:stretch>
        </p:blipFill>
        <p:spPr bwMode="auto">
          <a:xfrm>
            <a:off x="357159" y="1928802"/>
            <a:ext cx="4786346" cy="2691006"/>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l="37884" t="22461" r="20388" b="26758"/>
          <a:stretch>
            <a:fillRect/>
          </a:stretch>
        </p:blipFill>
        <p:spPr bwMode="auto">
          <a:xfrm>
            <a:off x="4500562" y="3643314"/>
            <a:ext cx="4214810" cy="2883817"/>
          </a:xfrm>
          <a:prstGeom prst="rect">
            <a:avLst/>
          </a:prstGeom>
          <a:noFill/>
          <a:ln w="9525">
            <a:noFill/>
            <a:miter lim="800000"/>
            <a:headEnd/>
            <a:tailEnd/>
          </a:ln>
          <a:effectLst/>
        </p:spPr>
      </p:pic>
      <p:sp>
        <p:nvSpPr>
          <p:cNvPr id="6" name="Rectangle 5"/>
          <p:cNvSpPr/>
          <p:nvPr/>
        </p:nvSpPr>
        <p:spPr>
          <a:xfrm>
            <a:off x="5572132" y="1928802"/>
            <a:ext cx="3143272" cy="954107"/>
          </a:xfrm>
          <a:prstGeom prst="rect">
            <a:avLst/>
          </a:prstGeom>
        </p:spPr>
        <p:txBody>
          <a:bodyPr wrap="square">
            <a:spAutoFit/>
          </a:bodyPr>
          <a:lstStyle/>
          <a:p>
            <a:r>
              <a:rPr lang="en-GB" sz="1400" dirty="0" smtClean="0"/>
              <a:t>For this exercise scroll down and pick the pie chart and click OK. Microsoft Excel will now open.</a:t>
            </a:r>
          </a:p>
          <a:p>
            <a:endParaRPr lang="en-GB" sz="1400" dirty="0" smtClean="0"/>
          </a:p>
        </p:txBody>
      </p:sp>
      <p:sp>
        <p:nvSpPr>
          <p:cNvPr id="5" name="Footer Placeholder 4"/>
          <p:cNvSpPr>
            <a:spLocks noGrp="1"/>
          </p:cNvSpPr>
          <p:nvPr>
            <p:ph type="ftr" sz="quarter" idx="11"/>
          </p:nvPr>
        </p:nvSpPr>
        <p:spPr/>
        <p:txBody>
          <a:bodyPr/>
          <a:lstStyle/>
          <a:p>
            <a:r>
              <a:rPr lang="en-GB" smtClean="0"/>
              <a:t>ADVANCED/COMMUNITY/6.4</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508" y="0"/>
            <a:ext cx="7415210" cy="785794"/>
          </a:xfrm>
        </p:spPr>
        <p:txBody>
          <a:bodyPr>
            <a:normAutofit/>
          </a:bodyPr>
          <a:lstStyle/>
          <a:p>
            <a:pPr algn="r"/>
            <a:r>
              <a:rPr lang="en-GB" sz="1800" b="1" dirty="0" smtClean="0"/>
              <a:t>Displaying data in PowerPoint</a:t>
            </a:r>
            <a:endParaRPr lang="en-GB" sz="1800" b="1" dirty="0"/>
          </a:p>
        </p:txBody>
      </p:sp>
      <p:sp>
        <p:nvSpPr>
          <p:cNvPr id="3" name="Subtitle 2"/>
          <p:cNvSpPr>
            <a:spLocks noGrp="1"/>
          </p:cNvSpPr>
          <p:nvPr>
            <p:ph type="subTitle" idx="1"/>
          </p:nvPr>
        </p:nvSpPr>
        <p:spPr>
          <a:xfrm>
            <a:off x="285720" y="1000108"/>
            <a:ext cx="4643470" cy="1214446"/>
          </a:xfrm>
        </p:spPr>
        <p:txBody>
          <a:bodyPr>
            <a:normAutofit/>
          </a:bodyPr>
          <a:lstStyle/>
          <a:p>
            <a:pPr algn="l"/>
            <a:r>
              <a:rPr lang="en-GB" sz="1400" dirty="0" smtClean="0">
                <a:solidFill>
                  <a:schemeClr val="tx1"/>
                </a:solidFill>
              </a:rPr>
              <a:t>To change the data in the pie chart you have to the data in Excel. You can add extra sections or take them away by editing the table. </a:t>
            </a:r>
          </a:p>
          <a:p>
            <a:pPr algn="l"/>
            <a:endParaRPr lang="en-GB" sz="1400" dirty="0" smtClean="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2357422" y="2857496"/>
            <a:ext cx="6438886" cy="3620106"/>
          </a:xfrm>
          <a:prstGeom prst="rect">
            <a:avLst/>
          </a:prstGeom>
          <a:noFill/>
          <a:ln w="9525">
            <a:noFill/>
            <a:miter lim="800000"/>
            <a:headEnd/>
            <a:tailEnd/>
          </a:ln>
          <a:effectLst/>
        </p:spPr>
      </p:pic>
      <p:pic>
        <p:nvPicPr>
          <p:cNvPr id="2051" name="Picture 3"/>
          <p:cNvPicPr>
            <a:picLocks noChangeAspect="1" noChangeArrowheads="1"/>
          </p:cNvPicPr>
          <p:nvPr/>
        </p:nvPicPr>
        <p:blipFill>
          <a:blip r:embed="rId2"/>
          <a:srcRect r="85139" b="45117"/>
          <a:stretch>
            <a:fillRect/>
          </a:stretch>
        </p:blipFill>
        <p:spPr bwMode="auto">
          <a:xfrm>
            <a:off x="5429256" y="1142984"/>
            <a:ext cx="1933575" cy="4014790"/>
          </a:xfrm>
          <a:prstGeom prst="rect">
            <a:avLst/>
          </a:prstGeom>
          <a:ln w="28575" cap="sq">
            <a:solidFill>
              <a:srgbClr val="FF0000"/>
            </a:solidFill>
            <a:prstDash val="solid"/>
            <a:miter lim="800000"/>
          </a:ln>
          <a:effectLst>
            <a:outerShdw blurRad="50800" dist="38100" dir="2700000" algn="tl" rotWithShape="0">
              <a:srgbClr val="000000">
                <a:alpha val="43000"/>
              </a:srgbClr>
            </a:outerShdw>
          </a:effectLst>
        </p:spPr>
      </p:pic>
      <p:cxnSp>
        <p:nvCxnSpPr>
          <p:cNvPr id="11" name="Straight Arrow Connector 10"/>
          <p:cNvCxnSpPr/>
          <p:nvPr/>
        </p:nvCxnSpPr>
        <p:spPr>
          <a:xfrm flipV="1">
            <a:off x="3286116" y="3357562"/>
            <a:ext cx="2143140" cy="5000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000232" y="3286124"/>
            <a:ext cx="1285884" cy="12858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GB" smtClean="0"/>
              <a:t>ADVANCED/COMMUNITY/6.4</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508" y="0"/>
            <a:ext cx="7415210" cy="785794"/>
          </a:xfrm>
        </p:spPr>
        <p:txBody>
          <a:bodyPr>
            <a:normAutofit/>
          </a:bodyPr>
          <a:lstStyle/>
          <a:p>
            <a:pPr algn="r"/>
            <a:r>
              <a:rPr lang="en-GB" sz="1800" b="1" dirty="0" smtClean="0"/>
              <a:t>Displaying data in PowerPoint</a:t>
            </a:r>
            <a:endParaRPr lang="en-GB" sz="1800" b="1" dirty="0"/>
          </a:p>
        </p:txBody>
      </p:sp>
      <p:sp>
        <p:nvSpPr>
          <p:cNvPr id="3" name="Subtitle 2"/>
          <p:cNvSpPr>
            <a:spLocks noGrp="1"/>
          </p:cNvSpPr>
          <p:nvPr>
            <p:ph type="subTitle" idx="1"/>
          </p:nvPr>
        </p:nvSpPr>
        <p:spPr>
          <a:xfrm>
            <a:off x="285720" y="785794"/>
            <a:ext cx="4071966" cy="1214446"/>
          </a:xfrm>
        </p:spPr>
        <p:txBody>
          <a:bodyPr>
            <a:normAutofit/>
          </a:bodyPr>
          <a:lstStyle/>
          <a:p>
            <a:pPr algn="l"/>
            <a:r>
              <a:rPr lang="en-GB" sz="1400" dirty="0" smtClean="0">
                <a:solidFill>
                  <a:schemeClr val="tx1"/>
                </a:solidFill>
              </a:rPr>
              <a:t>Double click in a field and type in the name and value you want. When you’ve finished simple click and close Excel. </a:t>
            </a:r>
          </a:p>
          <a:p>
            <a:pPr algn="l"/>
            <a:endParaRPr lang="en-GB" sz="1400" dirty="0" smtClean="0">
              <a:solidFill>
                <a:schemeClr val="tx1"/>
              </a:solidFill>
            </a:endParaRPr>
          </a:p>
        </p:txBody>
      </p:sp>
      <p:pic>
        <p:nvPicPr>
          <p:cNvPr id="3074" name="Picture 2"/>
          <p:cNvPicPr>
            <a:picLocks noChangeAspect="1" noChangeArrowheads="1"/>
          </p:cNvPicPr>
          <p:nvPr/>
        </p:nvPicPr>
        <p:blipFill>
          <a:blip r:embed="rId2"/>
          <a:srcRect r="85176" b="56055"/>
          <a:stretch>
            <a:fillRect/>
          </a:stretch>
        </p:blipFill>
        <p:spPr bwMode="auto">
          <a:xfrm>
            <a:off x="339875" y="2071678"/>
            <a:ext cx="1928826" cy="321471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3" name="Subtitle 2"/>
          <p:cNvSpPr txBox="1">
            <a:spLocks/>
          </p:cNvSpPr>
          <p:nvPr/>
        </p:nvSpPr>
        <p:spPr>
          <a:xfrm>
            <a:off x="4357686" y="714356"/>
            <a:ext cx="4071966" cy="121444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You can now finish the chart with additional editing.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400" dirty="0" smtClean="0"/>
          </a:p>
        </p:txBody>
      </p:sp>
      <p:pic>
        <p:nvPicPr>
          <p:cNvPr id="3077" name="Picture 5"/>
          <p:cNvPicPr>
            <a:picLocks noChangeAspect="1" noChangeArrowheads="1"/>
          </p:cNvPicPr>
          <p:nvPr/>
        </p:nvPicPr>
        <p:blipFill>
          <a:blip r:embed="rId3"/>
          <a:srcRect r="85176" b="56055"/>
          <a:stretch>
            <a:fillRect/>
          </a:stretch>
        </p:blipFill>
        <p:spPr bwMode="auto">
          <a:xfrm>
            <a:off x="2357422" y="2071678"/>
            <a:ext cx="1928794" cy="321468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3078" name="Picture 6"/>
          <p:cNvPicPr>
            <a:picLocks noChangeAspect="1" noChangeArrowheads="1"/>
          </p:cNvPicPr>
          <p:nvPr/>
        </p:nvPicPr>
        <p:blipFill>
          <a:blip r:embed="rId4"/>
          <a:srcRect l="38308" t="27228" r="24144" b="24320"/>
          <a:stretch>
            <a:fillRect/>
          </a:stretch>
        </p:blipFill>
        <p:spPr bwMode="auto">
          <a:xfrm>
            <a:off x="4500562" y="2285992"/>
            <a:ext cx="4135681" cy="300039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p:txBody>
          <a:bodyPr/>
          <a:lstStyle/>
          <a:p>
            <a:r>
              <a:rPr lang="en-GB" smtClean="0"/>
              <a:t>ADVANCED/COMMUNITY/6.4</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508" y="0"/>
            <a:ext cx="7415210" cy="785794"/>
          </a:xfrm>
        </p:spPr>
        <p:txBody>
          <a:bodyPr>
            <a:normAutofit/>
          </a:bodyPr>
          <a:lstStyle/>
          <a:p>
            <a:pPr algn="r"/>
            <a:r>
              <a:rPr lang="en-GB" sz="1800" b="1" dirty="0" smtClean="0"/>
              <a:t>Displaying data in PowerPoint</a:t>
            </a:r>
            <a:endParaRPr lang="en-GB" sz="1800" b="1" dirty="0"/>
          </a:p>
        </p:txBody>
      </p:sp>
      <p:sp>
        <p:nvSpPr>
          <p:cNvPr id="3" name="Subtitle 2"/>
          <p:cNvSpPr>
            <a:spLocks noGrp="1"/>
          </p:cNvSpPr>
          <p:nvPr>
            <p:ph type="subTitle" idx="1"/>
          </p:nvPr>
        </p:nvSpPr>
        <p:spPr>
          <a:xfrm>
            <a:off x="285720" y="714356"/>
            <a:ext cx="4071966" cy="1571636"/>
          </a:xfrm>
        </p:spPr>
        <p:txBody>
          <a:bodyPr>
            <a:normAutofit/>
          </a:bodyPr>
          <a:lstStyle/>
          <a:p>
            <a:pPr algn="l"/>
            <a:r>
              <a:rPr lang="en-GB" sz="1400" dirty="0" smtClean="0">
                <a:solidFill>
                  <a:schemeClr val="tx1"/>
                </a:solidFill>
              </a:rPr>
              <a:t>To change the format of the chart double click on the chart at the bottom right corner. This will change the menu bar. Click as shown to insert the percentages and change the position of the title.</a:t>
            </a:r>
          </a:p>
          <a:p>
            <a:pPr algn="l"/>
            <a:endParaRPr lang="en-GB" sz="1400" dirty="0" smtClean="0">
              <a:solidFill>
                <a:schemeClr val="tx1"/>
              </a:solidFill>
            </a:endParaRPr>
          </a:p>
        </p:txBody>
      </p:sp>
      <p:pic>
        <p:nvPicPr>
          <p:cNvPr id="4099" name="Picture 3"/>
          <p:cNvPicPr>
            <a:picLocks noChangeAspect="1" noChangeArrowheads="1"/>
          </p:cNvPicPr>
          <p:nvPr/>
        </p:nvPicPr>
        <p:blipFill>
          <a:blip r:embed="rId2"/>
          <a:srcRect l="24743" t="6836" r="60432" b="83399"/>
          <a:stretch>
            <a:fillRect/>
          </a:stretch>
        </p:blipFill>
        <p:spPr bwMode="auto">
          <a:xfrm>
            <a:off x="5429256" y="1000108"/>
            <a:ext cx="3471887" cy="1285884"/>
          </a:xfrm>
          <a:prstGeom prst="rect">
            <a:avLst/>
          </a:prstGeom>
          <a:noFill/>
          <a:ln w="28575">
            <a:solidFill>
              <a:srgbClr val="FF0000"/>
            </a:solidFill>
            <a:miter lim="800000"/>
            <a:headEnd/>
            <a:tailEnd/>
          </a:ln>
          <a:effectLst/>
        </p:spPr>
      </p:pic>
      <p:pic>
        <p:nvPicPr>
          <p:cNvPr id="4100" name="Picture 4"/>
          <p:cNvPicPr>
            <a:picLocks noChangeAspect="1" noChangeArrowheads="1"/>
          </p:cNvPicPr>
          <p:nvPr/>
        </p:nvPicPr>
        <p:blipFill>
          <a:blip r:embed="rId3"/>
          <a:srcRect r="73" b="390"/>
          <a:stretch>
            <a:fillRect/>
          </a:stretch>
        </p:blipFill>
        <p:spPr bwMode="auto">
          <a:xfrm>
            <a:off x="357158" y="2571744"/>
            <a:ext cx="5715040" cy="3202932"/>
          </a:xfrm>
          <a:prstGeom prst="rect">
            <a:avLst/>
          </a:prstGeom>
          <a:noFill/>
          <a:ln w="28575">
            <a:solidFill>
              <a:schemeClr val="tx1"/>
            </a:solidFill>
            <a:miter lim="800000"/>
            <a:headEnd/>
            <a:tailEnd/>
          </a:ln>
          <a:effectLst/>
        </p:spPr>
      </p:pic>
      <p:cxnSp>
        <p:nvCxnSpPr>
          <p:cNvPr id="16" name="Straight Arrow Connector 15"/>
          <p:cNvCxnSpPr>
            <a:stCxn id="17" idx="6"/>
          </p:cNvCxnSpPr>
          <p:nvPr/>
        </p:nvCxnSpPr>
        <p:spPr>
          <a:xfrm flipV="1">
            <a:off x="2643174" y="2214554"/>
            <a:ext cx="2786082" cy="75009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714480" y="2500306"/>
            <a:ext cx="928694" cy="9286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GB" smtClean="0"/>
              <a:t>ADVANCED/COMMUNITY/6.4</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508" y="0"/>
            <a:ext cx="7415210" cy="785794"/>
          </a:xfrm>
        </p:spPr>
        <p:txBody>
          <a:bodyPr>
            <a:normAutofit/>
          </a:bodyPr>
          <a:lstStyle/>
          <a:p>
            <a:pPr algn="r"/>
            <a:r>
              <a:rPr lang="en-GB" sz="1800" b="1" dirty="0" smtClean="0"/>
              <a:t>Displaying data in PowerPoint</a:t>
            </a:r>
            <a:endParaRPr lang="en-GB" sz="1800" b="1" dirty="0"/>
          </a:p>
        </p:txBody>
      </p:sp>
      <p:sp>
        <p:nvSpPr>
          <p:cNvPr id="3" name="Subtitle 2"/>
          <p:cNvSpPr>
            <a:spLocks noGrp="1"/>
          </p:cNvSpPr>
          <p:nvPr>
            <p:ph type="subTitle" idx="1"/>
          </p:nvPr>
        </p:nvSpPr>
        <p:spPr>
          <a:xfrm>
            <a:off x="285720" y="1000108"/>
            <a:ext cx="5643602" cy="1214446"/>
          </a:xfrm>
        </p:spPr>
        <p:txBody>
          <a:bodyPr>
            <a:normAutofit/>
          </a:bodyPr>
          <a:lstStyle/>
          <a:p>
            <a:pPr algn="l"/>
            <a:r>
              <a:rPr lang="en-GB" sz="1400" dirty="0" smtClean="0">
                <a:solidFill>
                  <a:schemeClr val="tx1"/>
                </a:solidFill>
              </a:rPr>
              <a:t>If you need to amend the chart double click as before and click on  you Edit Data in the menu.. This will bring up the original spreadsheet. </a:t>
            </a:r>
          </a:p>
          <a:p>
            <a:pPr algn="l"/>
            <a:endParaRPr lang="en-GB" sz="1400" dirty="0" smtClean="0">
              <a:solidFill>
                <a:schemeClr val="tx1"/>
              </a:solidFill>
            </a:endParaRPr>
          </a:p>
        </p:txBody>
      </p:sp>
      <p:pic>
        <p:nvPicPr>
          <p:cNvPr id="5122" name="Picture 2"/>
          <p:cNvPicPr>
            <a:picLocks noChangeAspect="1" noChangeArrowheads="1"/>
          </p:cNvPicPr>
          <p:nvPr/>
        </p:nvPicPr>
        <p:blipFill>
          <a:blip r:embed="rId2"/>
          <a:srcRect r="85176" b="55078"/>
          <a:stretch>
            <a:fillRect/>
          </a:stretch>
        </p:blipFill>
        <p:spPr bwMode="auto">
          <a:xfrm>
            <a:off x="500034" y="2428868"/>
            <a:ext cx="1928794" cy="3286124"/>
          </a:xfrm>
          <a:prstGeom prst="rect">
            <a:avLst/>
          </a:prstGeom>
          <a:noFill/>
          <a:ln w="19050">
            <a:solidFill>
              <a:schemeClr val="tx1"/>
            </a:solidFill>
            <a:miter lim="800000"/>
            <a:headEnd/>
            <a:tailEnd/>
          </a:ln>
          <a:effectLst/>
        </p:spPr>
      </p:pic>
      <p:pic>
        <p:nvPicPr>
          <p:cNvPr id="5123" name="Picture 3"/>
          <p:cNvPicPr>
            <a:picLocks noChangeAspect="1" noChangeArrowheads="1"/>
          </p:cNvPicPr>
          <p:nvPr/>
        </p:nvPicPr>
        <p:blipFill>
          <a:blip r:embed="rId3"/>
          <a:srcRect l="36274" t="27539" r="20900" b="20703"/>
          <a:stretch>
            <a:fillRect/>
          </a:stretch>
        </p:blipFill>
        <p:spPr bwMode="auto">
          <a:xfrm>
            <a:off x="3571868" y="2428868"/>
            <a:ext cx="4929222" cy="334934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 name="Subtitle 2"/>
          <p:cNvSpPr txBox="1">
            <a:spLocks/>
          </p:cNvSpPr>
          <p:nvPr/>
        </p:nvSpPr>
        <p:spPr>
          <a:xfrm>
            <a:off x="3500398" y="5857892"/>
            <a:ext cx="5643602" cy="121444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Finally to resize</a:t>
            </a:r>
            <a:r>
              <a:rPr kumimoji="0" lang="en-GB" sz="1400" b="0" i="0" u="none" strike="noStrike" kern="1200" cap="none" spc="0" normalizeH="0" noProof="0" dirty="0" smtClean="0">
                <a:ln>
                  <a:noFill/>
                </a:ln>
                <a:solidFill>
                  <a:schemeClr val="tx1"/>
                </a:solidFill>
                <a:effectLst/>
                <a:uLnTx/>
                <a:uFillTx/>
                <a:latin typeface="+mn-lt"/>
                <a:ea typeface="+mn-ea"/>
                <a:cs typeface="+mn-cs"/>
              </a:rPr>
              <a:t> the chart simply click and drag the blue box.</a:t>
            </a:r>
          </a:p>
        </p:txBody>
      </p:sp>
      <p:cxnSp>
        <p:nvCxnSpPr>
          <p:cNvPr id="7" name="Straight Arrow Connector 6"/>
          <p:cNvCxnSpPr/>
          <p:nvPr/>
        </p:nvCxnSpPr>
        <p:spPr>
          <a:xfrm rot="16200000" flipV="1">
            <a:off x="3964777" y="5536421"/>
            <a:ext cx="571504" cy="714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GB" smtClean="0"/>
              <a:t>ADVANCED/COMMUNITY/6.4</a:t>
            </a: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223</Words>
  <Application>Microsoft Office PowerPoint</Application>
  <PresentationFormat>On-screen Show (4:3)</PresentationFormat>
  <Paragraphs>20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How to display data in PowerPoint</vt:lpstr>
      <vt:lpstr>Displaying data in PowerPoint</vt:lpstr>
      <vt:lpstr>Displaying data in PowerPoint</vt:lpstr>
      <vt:lpstr>Displaying data in PowerPoint</vt:lpstr>
      <vt:lpstr>Displaying data in PowerPoint</vt:lpstr>
      <vt:lpstr>Displaying data in PowerPoint</vt:lpstr>
    </vt:vector>
  </TitlesOfParts>
  <Company>Canon Lee Specialist Arts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Displaying data in Powerpoint</dc:title>
  <dc:creator>hutchinsb</dc:creator>
  <cp:lastModifiedBy> </cp:lastModifiedBy>
  <cp:revision>31</cp:revision>
  <dcterms:created xsi:type="dcterms:W3CDTF">2013-06-22T12:49:58Z</dcterms:created>
  <dcterms:modified xsi:type="dcterms:W3CDTF">2015-05-11T17:10:36Z</dcterms:modified>
</cp:coreProperties>
</file>