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0" r:id="rId4"/>
    <p:sldId id="259" r:id="rId5"/>
  </p:sldIdLst>
  <p:sldSz cx="9144000" cy="6858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267BD-4805-4511-B158-E466CF52F243}" type="datetimeFigureOut">
              <a:rPr lang="en-GB" smtClean="0"/>
              <a:pPr/>
              <a:t>21/05/2015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29706-741B-4208-ABE0-D10B2C034C1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544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29706-741B-4208-ABE0-D10B2C034C1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29706-741B-4208-ABE0-D10B2C034C1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29706-741B-4208-ABE0-D10B2C034C1D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29706-741B-4208-ABE0-D10B2C034C1D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9AF18-D9DA-4E6B-BE2D-BE4749DC0CC9}" type="datetime1">
              <a:rPr lang="cy-GB" smtClean="0"/>
              <a:t>21/05/2015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73195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2907-9107-4E81-AF13-05FE833FA9E8}" type="datetime1">
              <a:rPr lang="cy-GB" smtClean="0"/>
              <a:t>21/05/2015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71755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7FBE5-992D-42F5-9FFD-90EBC0BBCC40}" type="datetime1">
              <a:rPr lang="cy-GB" smtClean="0"/>
              <a:t>21/05/2015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26772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7A57-2AA7-4409-A88D-06AC64389694}" type="datetime1">
              <a:rPr lang="cy-GB" smtClean="0"/>
              <a:t>21/05/2015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1749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B728-8C3A-48E1-9152-C97B4B19478D}" type="datetime1">
              <a:rPr lang="cy-GB" smtClean="0"/>
              <a:t>21/05/2015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61502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49C7-D133-434E-B5AC-EA0C240353FE}" type="datetime1">
              <a:rPr lang="cy-GB" smtClean="0"/>
              <a:t>21/05/2015</a:t>
            </a:fld>
            <a:endParaRPr lang="cy-GB"/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66800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854C-FB94-419E-97F1-AAB712A4A183}" type="datetime1">
              <a:rPr lang="cy-GB" smtClean="0"/>
              <a:t>21/05/2015</a:t>
            </a:fld>
            <a:endParaRPr lang="cy-GB"/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24897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45826-DF94-49C5-ABC4-14A773F60B10}" type="datetime1">
              <a:rPr lang="cy-GB" smtClean="0"/>
              <a:t>21/05/2015</a:t>
            </a:fld>
            <a:endParaRPr lang="cy-GB"/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36625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75E34-6AB5-468C-A7C5-BBC9F49CD287}" type="datetime1">
              <a:rPr lang="cy-GB" smtClean="0"/>
              <a:t>21/05/2015</a:t>
            </a:fld>
            <a:endParaRPr lang="cy-GB"/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3889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7C499-B946-44CF-8F37-1052F84305C8}" type="datetime1">
              <a:rPr lang="cy-GB" smtClean="0"/>
              <a:t>21/05/2015</a:t>
            </a:fld>
            <a:endParaRPr lang="cy-GB"/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64785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C402-1F9B-42F8-B6F9-BFB5773080FD}" type="datetime1">
              <a:rPr lang="cy-GB" smtClean="0"/>
              <a:t>21/05/2015</a:t>
            </a:fld>
            <a:endParaRPr lang="cy-GB"/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64043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3C725-FE19-48BA-8E50-42C12FC6BA25}" type="datetime1">
              <a:rPr lang="cy-GB" smtClean="0"/>
              <a:t>21/05/2015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y-GB" smtClean="0"/>
              <a:t>ADVANCED/COMMUNITY/7.1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94948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tryal 4"/>
          <p:cNvSpPr/>
          <p:nvPr/>
        </p:nvSpPr>
        <p:spPr>
          <a:xfrm>
            <a:off x="2507426" y="4149080"/>
            <a:ext cx="3679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5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Goal</a:t>
            </a:r>
            <a:r>
              <a:rPr lang="cy-GB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cy-GB" sz="5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Setting</a:t>
            </a:r>
            <a:endParaRPr lang="cy-GB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12397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1259632" y="980727"/>
            <a:ext cx="64807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i="1" dirty="0">
                <a:solidFill>
                  <a:srgbClr val="FF0000"/>
                </a:solidFill>
              </a:rPr>
              <a:t>“A goal is what an individual is trying to accomplish. It is the object or aim of an action”  </a:t>
            </a:r>
            <a:r>
              <a:rPr lang="en-GB" sz="2800" dirty="0">
                <a:solidFill>
                  <a:srgbClr val="FF0000"/>
                </a:solidFill>
              </a:rPr>
              <a:t>( Lock, 1981)</a:t>
            </a:r>
          </a:p>
        </p:txBody>
      </p:sp>
      <p:sp>
        <p:nvSpPr>
          <p:cNvPr id="3" name="Petryal 2"/>
          <p:cNvSpPr/>
          <p:nvPr/>
        </p:nvSpPr>
        <p:spPr>
          <a:xfrm>
            <a:off x="467544" y="327632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● </a:t>
            </a:r>
            <a:r>
              <a:rPr lang="en-GB" dirty="0"/>
              <a:t>Goal setting is seen as a powerful technique for enhancing performance.  This is only the case if used correctly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088211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lobal-english.com/download.php?type=EVENTIMAGE&amp;id=4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86" y="1916832"/>
            <a:ext cx="2784309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etryal 3"/>
          <p:cNvSpPr/>
          <p:nvPr/>
        </p:nvSpPr>
        <p:spPr>
          <a:xfrm>
            <a:off x="1043607" y="4524299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y-GB" dirty="0" err="1"/>
              <a:t>What</a:t>
            </a:r>
            <a:r>
              <a:rPr lang="cy-GB" dirty="0"/>
              <a:t> </a:t>
            </a:r>
            <a:r>
              <a:rPr lang="cy-GB" dirty="0" err="1"/>
              <a:t>are</a:t>
            </a:r>
            <a:r>
              <a:rPr lang="cy-GB" dirty="0"/>
              <a:t> the </a:t>
            </a:r>
            <a:r>
              <a:rPr lang="cy-GB" dirty="0" err="1"/>
              <a:t>benefits</a:t>
            </a:r>
            <a:r>
              <a:rPr lang="cy-GB" dirty="0"/>
              <a:t> of </a:t>
            </a:r>
            <a:r>
              <a:rPr lang="cy-GB" dirty="0" err="1"/>
              <a:t>goal</a:t>
            </a:r>
            <a:r>
              <a:rPr lang="cy-GB" dirty="0"/>
              <a:t> </a:t>
            </a:r>
            <a:r>
              <a:rPr lang="cy-GB" dirty="0" err="1"/>
              <a:t>setting</a:t>
            </a:r>
            <a:r>
              <a:rPr lang="cy-GB" dirty="0"/>
              <a:t> </a:t>
            </a:r>
            <a:r>
              <a:rPr lang="cy-GB" dirty="0" err="1"/>
              <a:t>in</a:t>
            </a:r>
            <a:r>
              <a:rPr lang="cy-GB" dirty="0"/>
              <a:t> </a:t>
            </a:r>
            <a:r>
              <a:rPr lang="cy-GB" dirty="0" err="1"/>
              <a:t>order</a:t>
            </a:r>
            <a:r>
              <a:rPr lang="cy-GB" dirty="0"/>
              <a:t> to </a:t>
            </a:r>
            <a:r>
              <a:rPr lang="cy-GB" dirty="0" err="1"/>
              <a:t>achieve</a:t>
            </a:r>
            <a:r>
              <a:rPr lang="cy-GB" dirty="0"/>
              <a:t> </a:t>
            </a:r>
            <a:r>
              <a:rPr lang="cy-GB" dirty="0" err="1" smtClean="0"/>
              <a:t>your</a:t>
            </a:r>
            <a:r>
              <a:rPr lang="cy-GB" dirty="0" smtClean="0"/>
              <a:t> </a:t>
            </a:r>
            <a:r>
              <a:rPr lang="cy-GB" dirty="0" err="1" smtClean="0"/>
              <a:t>targets</a:t>
            </a:r>
            <a:r>
              <a:rPr lang="cy-GB" dirty="0" smtClean="0"/>
              <a:t>?</a:t>
            </a:r>
            <a:endParaRPr lang="cy-GB" dirty="0"/>
          </a:p>
        </p:txBody>
      </p:sp>
      <p:sp>
        <p:nvSpPr>
          <p:cNvPr id="6" name="Petryal 5"/>
          <p:cNvSpPr/>
          <p:nvPr/>
        </p:nvSpPr>
        <p:spPr>
          <a:xfrm>
            <a:off x="2707985" y="5373216"/>
            <a:ext cx="32175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Discuss</a:t>
            </a:r>
            <a:r>
              <a:rPr lang="cy-GB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...</a:t>
            </a:r>
            <a:endParaRPr lang="cy-GB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865251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3205704" y="3016243"/>
            <a:ext cx="2976033" cy="83099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>
                <a:solidFill>
                  <a:srgbClr val="4D4D4D"/>
                </a:solidFill>
              </a:rPr>
              <a:t>BY SETTING GOALS YOU CAN</a:t>
            </a:r>
          </a:p>
        </p:txBody>
      </p:sp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51231" y="1936347"/>
            <a:ext cx="19077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Achieve more</a:t>
            </a:r>
          </a:p>
          <a:p>
            <a:pPr algn="ctr"/>
            <a:r>
              <a:rPr lang="en-GB" sz="1600">
                <a:solidFill>
                  <a:srgbClr val="4D4D4D"/>
                </a:solidFill>
              </a:rPr>
              <a:t>(working harder)</a:t>
            </a: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51231" y="2584047"/>
            <a:ext cx="19077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Improve performance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-46137" y="3178168"/>
            <a:ext cx="19077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Improve quality of training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-46137" y="3718712"/>
            <a:ext cx="19077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Evaluate your performance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51231" y="4204487"/>
            <a:ext cx="19077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Focus your attention</a:t>
            </a:r>
          </a:p>
        </p:txBody>
      </p:sp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3205704" y="1878006"/>
            <a:ext cx="29760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solidFill>
                  <a:srgbClr val="4D4D4D"/>
                </a:solidFill>
              </a:rPr>
              <a:t>Determine exactly what is to be achieved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7154763" y="2098272"/>
            <a:ext cx="19077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Gain direction</a:t>
            </a:r>
          </a:p>
          <a:p>
            <a:pPr algn="ctr"/>
            <a:r>
              <a:rPr lang="en-GB" sz="1600">
                <a:solidFill>
                  <a:srgbClr val="4D4D4D"/>
                </a:solidFill>
              </a:rPr>
              <a:t>(sign posting)</a:t>
            </a:r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7252131" y="2692394"/>
            <a:ext cx="19077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Gain confidence</a:t>
            </a:r>
          </a:p>
        </p:txBody>
      </p:sp>
      <p:sp>
        <p:nvSpPr>
          <p:cNvPr id="11" name="Text Box 21"/>
          <p:cNvSpPr txBox="1">
            <a:spLocks noChangeArrowheads="1"/>
          </p:cNvSpPr>
          <p:nvPr/>
        </p:nvSpPr>
        <p:spPr bwMode="auto">
          <a:xfrm>
            <a:off x="7252131" y="3069820"/>
            <a:ext cx="19077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Feel in control</a:t>
            </a:r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7154763" y="3448439"/>
            <a:ext cx="19077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Be less anxious</a:t>
            </a:r>
          </a:p>
        </p:txBody>
      </p:sp>
      <p:sp>
        <p:nvSpPr>
          <p:cNvPr id="13" name="Text Box 23"/>
          <p:cNvSpPr txBox="1">
            <a:spLocks noChangeArrowheads="1"/>
          </p:cNvSpPr>
          <p:nvPr/>
        </p:nvSpPr>
        <p:spPr bwMode="auto">
          <a:xfrm>
            <a:off x="7082404" y="3825868"/>
            <a:ext cx="23653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Increase pride and satisfaction in your performance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6866898" y="4636685"/>
            <a:ext cx="19077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Check progress against targets</a:t>
            </a: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3698247" y="4449756"/>
            <a:ext cx="19077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600">
                <a:solidFill>
                  <a:srgbClr val="4D4D4D"/>
                </a:solidFill>
              </a:rPr>
              <a:t>Increase motivation to achieve</a:t>
            </a:r>
          </a:p>
        </p:txBody>
      </p:sp>
      <p:sp>
        <p:nvSpPr>
          <p:cNvPr id="16" name="Line 26"/>
          <p:cNvSpPr>
            <a:spLocks noChangeShapeType="1"/>
          </p:cNvSpPr>
          <p:nvPr/>
        </p:nvSpPr>
        <p:spPr bwMode="auto">
          <a:xfrm>
            <a:off x="1979760" y="2422120"/>
            <a:ext cx="457592" cy="39956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17" name="Line 27"/>
          <p:cNvSpPr>
            <a:spLocks noChangeShapeType="1"/>
          </p:cNvSpPr>
          <p:nvPr/>
        </p:nvSpPr>
        <p:spPr bwMode="auto">
          <a:xfrm>
            <a:off x="1807125" y="2962666"/>
            <a:ext cx="534979" cy="88139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18" name="Line 28"/>
          <p:cNvSpPr>
            <a:spLocks noChangeShapeType="1"/>
          </p:cNvSpPr>
          <p:nvPr/>
        </p:nvSpPr>
        <p:spPr bwMode="auto">
          <a:xfrm flipV="1">
            <a:off x="1884511" y="3340092"/>
            <a:ext cx="457592" cy="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19" name="Line 29"/>
          <p:cNvSpPr>
            <a:spLocks noChangeShapeType="1"/>
          </p:cNvSpPr>
          <p:nvPr/>
        </p:nvSpPr>
        <p:spPr bwMode="auto">
          <a:xfrm flipV="1">
            <a:off x="1711873" y="3556787"/>
            <a:ext cx="534979" cy="177256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0" name="Line 30"/>
          <p:cNvSpPr>
            <a:spLocks noChangeShapeType="1"/>
          </p:cNvSpPr>
          <p:nvPr/>
        </p:nvSpPr>
        <p:spPr bwMode="auto">
          <a:xfrm flipV="1">
            <a:off x="1731419" y="3718712"/>
            <a:ext cx="610684" cy="443629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1" name="Line 31"/>
          <p:cNvSpPr>
            <a:spLocks noChangeShapeType="1"/>
          </p:cNvSpPr>
          <p:nvPr/>
        </p:nvSpPr>
        <p:spPr bwMode="auto">
          <a:xfrm flipV="1">
            <a:off x="2345448" y="3772289"/>
            <a:ext cx="381888" cy="799119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2" name="Line 32"/>
          <p:cNvSpPr>
            <a:spLocks noChangeShapeType="1"/>
          </p:cNvSpPr>
          <p:nvPr/>
        </p:nvSpPr>
        <p:spPr bwMode="auto">
          <a:xfrm flipH="1" flipV="1">
            <a:off x="4261919" y="3718711"/>
            <a:ext cx="0" cy="621864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3" name="Line 33"/>
          <p:cNvSpPr>
            <a:spLocks noChangeShapeType="1"/>
          </p:cNvSpPr>
          <p:nvPr/>
        </p:nvSpPr>
        <p:spPr bwMode="auto">
          <a:xfrm flipH="1" flipV="1">
            <a:off x="4261919" y="2368543"/>
            <a:ext cx="0" cy="444608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 flipV="1">
            <a:off x="6319857" y="2368543"/>
            <a:ext cx="534979" cy="488678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 flipV="1">
            <a:off x="6397244" y="2854317"/>
            <a:ext cx="457592" cy="177256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6416789" y="3231746"/>
            <a:ext cx="533296" cy="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6377699" y="3448440"/>
            <a:ext cx="381887" cy="133187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>
            <a:off x="6280333" y="3718712"/>
            <a:ext cx="381887" cy="266373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 flipH="1" flipV="1">
            <a:off x="5727489" y="3718712"/>
            <a:ext cx="839481" cy="799119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ADVANCED/COMMUNITY/7.1</a:t>
            </a:r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18892141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134</Words>
  <Application>Microsoft Office PowerPoint</Application>
  <PresentationFormat>On-screen Show (4:3)</PresentationFormat>
  <Paragraphs>31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Thema Office</vt:lpstr>
      <vt:lpstr>PowerPoint Presentation</vt:lpstr>
      <vt:lpstr>PowerPoint Presentation</vt:lpstr>
      <vt:lpstr>PowerPoint Presentation</vt:lpstr>
      <vt:lpstr>PowerPoint Presentation</vt:lpstr>
    </vt:vector>
  </TitlesOfParts>
  <Company>Ysgol Dyffryn Ogwen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Cyflwyniad PowerPoint</dc:title>
  <dc:creator>markj</dc:creator>
  <cp:lastModifiedBy> </cp:lastModifiedBy>
  <cp:revision>18</cp:revision>
  <dcterms:created xsi:type="dcterms:W3CDTF">2014-11-25T16:05:15Z</dcterms:created>
  <dcterms:modified xsi:type="dcterms:W3CDTF">2015-05-21T17:07:52Z</dcterms:modified>
</cp:coreProperties>
</file>