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BCC06-573D-444A-96E9-001B255ADA0B}" type="datetimeFigureOut">
              <a:rPr lang="en-GB" smtClean="0"/>
              <a:pPr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D96B7-C54C-47FD-BBA4-0924F9DE7D1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40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112B-E56F-4C83-BD78-8A0F79563E0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2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6B8A-9136-440D-8C76-69728B79500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25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9A87-98AB-4D37-AE8C-00E945D14655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1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396DB-FC68-4428-83B4-AEAC97530D33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9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6234-DCA5-46D1-AD46-587E93BC21D4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7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1585-BD95-4557-A781-2448BF8EA7A7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7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D2A5-7775-4ABA-901D-8E234B760CAC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0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5DEA-042C-4AFC-860A-350DB75851A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8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A47BF-3CE6-4DB5-86D6-FEA20883F68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2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A66B-C19E-4714-AACD-0CBFB8D96CF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01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1505-E419-41A9-98ED-AD2076353DE7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5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2FC1B-0821-4409-B8DA-05356833C165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0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268760"/>
            <a:ext cx="481176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 – specific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 – measurable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 – agreed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 – realistic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 – time phased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23528" y="33265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err="1">
                <a:solidFill>
                  <a:prstClr val="black"/>
                </a:solidFill>
              </a:rPr>
              <a:t>For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goal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setting</a:t>
            </a:r>
            <a:r>
              <a:rPr lang="cy-GB" dirty="0">
                <a:solidFill>
                  <a:prstClr val="black"/>
                </a:solidFill>
              </a:rPr>
              <a:t> to be </a:t>
            </a:r>
            <a:r>
              <a:rPr lang="cy-GB" dirty="0" err="1">
                <a:solidFill>
                  <a:prstClr val="black"/>
                </a:solidFill>
              </a:rPr>
              <a:t>effective</a:t>
            </a:r>
            <a:r>
              <a:rPr lang="cy-GB" dirty="0">
                <a:solidFill>
                  <a:prstClr val="black"/>
                </a:solidFill>
              </a:rPr>
              <a:t>, </a:t>
            </a:r>
            <a:r>
              <a:rPr lang="cy-GB" dirty="0" err="1">
                <a:solidFill>
                  <a:prstClr val="black"/>
                </a:solidFill>
              </a:rPr>
              <a:t>it’s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important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that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you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follow</a:t>
            </a:r>
            <a:r>
              <a:rPr lang="cy-GB" dirty="0">
                <a:solidFill>
                  <a:prstClr val="black"/>
                </a:solidFill>
              </a:rPr>
              <a:t> the SMART </a:t>
            </a:r>
            <a:r>
              <a:rPr lang="cy-GB" dirty="0" err="1">
                <a:solidFill>
                  <a:prstClr val="black"/>
                </a:solidFill>
              </a:rPr>
              <a:t>principle</a:t>
            </a:r>
            <a:r>
              <a:rPr lang="cy-GB" dirty="0">
                <a:solidFill>
                  <a:prstClr val="black"/>
                </a:solidFill>
              </a:rPr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37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24994" y="548680"/>
            <a:ext cx="8001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SPECIFIC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must be clear and specific</a:t>
            </a:r>
            <a:r>
              <a:rPr lang="en-GB" dirty="0" smtClean="0">
                <a:solidFill>
                  <a:prstClr val="black"/>
                </a:solidFill>
              </a:rPr>
              <a:t>.  You therefore know exactly when you have achieved your goal.</a:t>
            </a:r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MEASURABLE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need to be assessed and therefore </a:t>
            </a:r>
            <a:r>
              <a:rPr lang="en-GB" dirty="0" smtClean="0">
                <a:solidFill>
                  <a:prstClr val="black"/>
                </a:solidFill>
              </a:rPr>
              <a:t>they need </a:t>
            </a:r>
            <a:r>
              <a:rPr lang="en-GB" dirty="0">
                <a:solidFill>
                  <a:prstClr val="black"/>
                </a:solidFill>
              </a:rPr>
              <a:t>to be measurable.  The more specific they are the more measurable they are likely to be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338" y="2204864"/>
            <a:ext cx="2808312" cy="20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8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539552" y="548680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AGREED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-  Goals that teachers / coaches and performers have talked about and shared are more likely to be achieved, because there is a common interest.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REALISTIC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– Goals must be within reach of the performer so that motivation remains high.  But if they are too easy it can be de-motivating because the performer may not try as hard. They must be challenging but realistic.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  <a:endParaRPr lang="en-GB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3104" y="3501008"/>
            <a:ext cx="78581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dirty="0">
              <a:solidFill>
                <a:prstClr val="black"/>
              </a:solidFill>
              <a:latin typeface="Constantia" pitchFamily="18" charset="0"/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TIME PHASED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should be split into short term goals leading to long term goals.  </a:t>
            </a:r>
            <a:r>
              <a:rPr lang="en-GB" dirty="0" smtClean="0">
                <a:solidFill>
                  <a:prstClr val="black"/>
                </a:solidFill>
              </a:rPr>
              <a:t>You need to set yourself a date where you want to have achieved your goal so that you have a time frame to work towards.  This </a:t>
            </a:r>
            <a:r>
              <a:rPr lang="en-GB" dirty="0">
                <a:solidFill>
                  <a:prstClr val="black"/>
                </a:solidFill>
              </a:rPr>
              <a:t>ensures goals remain realistic and achievable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91674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214</Words>
  <Application>Microsoft Office PowerPoint</Application>
  <PresentationFormat>On-screen Show (4:3)</PresentationFormat>
  <Paragraphs>38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Thema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Gwil</dc:creator>
  <cp:lastModifiedBy> </cp:lastModifiedBy>
  <cp:revision>7</cp:revision>
  <dcterms:created xsi:type="dcterms:W3CDTF">2015-03-07T13:16:51Z</dcterms:created>
  <dcterms:modified xsi:type="dcterms:W3CDTF">2015-05-21T17:09:13Z</dcterms:modified>
</cp:coreProperties>
</file>