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195C1-FA54-4EF6-B532-F15CD30D9EF4}" type="datetimeFigureOut">
              <a:rPr lang="en-GB" smtClean="0"/>
              <a:t>21/05/2015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1F663-A553-4BF5-B5FE-3F7C057E1A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984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BB9DD-949B-46DE-8164-EE241F91EAF6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71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67CFB-DFA6-4C24-AD6D-0D9C35ED01DE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23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7B17-2DDC-4A5A-81B7-3A96C321F63F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6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E59F-13DA-491F-B437-BEB0635203EA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22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00B8-E431-4BE0-AA08-EFF6F5997191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868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662F7-3A39-4E0B-9E82-D1C0DBAE0F22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5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0489E-D5BE-4495-A432-21C6970369A2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28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AFC1E-A41C-4079-9BAF-6D90CC2C442F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852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41E32-9DBD-446A-A52E-5EAA22824E6D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78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DCEDC-9A2F-4D47-8742-1D953377E09E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300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C1BA-0E4B-44CA-84E3-5BF3F1F94828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66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76F5A-625A-4FB1-8D25-183D12DA476D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21/05/2015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56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052736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smtClean="0"/>
              <a:t>●My goal is to improve the standard of a year 7 pupil’s reading by holding morning reading sessions with the pupil for a whole term.</a:t>
            </a:r>
            <a:r>
              <a:rPr lang="cy-GB" dirty="0">
                <a:solidFill>
                  <a:prstClr val="black"/>
                </a:solidFill>
              </a:rPr>
              <a:t>  </a:t>
            </a:r>
          </a:p>
          <a:p>
            <a:endParaRPr lang="cy-GB" dirty="0">
              <a:solidFill>
                <a:prstClr val="black"/>
              </a:solidFill>
            </a:endParaRPr>
          </a:p>
          <a:p>
            <a:r>
              <a:rPr lang="cy-GB" dirty="0" smtClean="0"/>
              <a:t>I will achieve this goal by:</a:t>
            </a:r>
          </a:p>
          <a:p>
            <a:pPr>
              <a:buFontTx/>
              <a:buChar char="-"/>
            </a:pPr>
            <a:r>
              <a:rPr lang="cy-GB" dirty="0" smtClean="0"/>
              <a:t>Ensuring I am present and on time for each reading session.</a:t>
            </a:r>
          </a:p>
          <a:p>
            <a:pPr>
              <a:buFontTx/>
              <a:buChar char="-"/>
            </a:pPr>
            <a:r>
              <a:rPr lang="cy-GB" dirty="0" smtClean="0"/>
              <a:t>Discovering the pupil’s common errors.</a:t>
            </a:r>
          </a:p>
          <a:p>
            <a:pPr>
              <a:buFontTx/>
              <a:buChar char="-"/>
            </a:pPr>
            <a:r>
              <a:rPr lang="cy-GB" dirty="0" smtClean="0"/>
              <a:t>Choosing suitable books for the pupil to target these errors.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4005064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smtClean="0"/>
              <a:t>● Our goal is to send boxes with Christmas presents to children in Romania via ‘T4U’.</a:t>
            </a:r>
          </a:p>
          <a:p>
            <a:endParaRPr lang="cy-GB" dirty="0">
              <a:solidFill>
                <a:prstClr val="black"/>
              </a:solidFill>
            </a:endParaRPr>
          </a:p>
          <a:p>
            <a:r>
              <a:rPr lang="cy-GB" dirty="0" smtClean="0"/>
              <a:t>We will achieve this goal by:</a:t>
            </a:r>
          </a:p>
          <a:p>
            <a:pPr>
              <a:buFontTx/>
              <a:buChar char="-"/>
            </a:pPr>
            <a:r>
              <a:rPr lang="cy-GB" dirty="0" smtClean="0"/>
              <a:t>Ensuring we work together effectively and complete our individual tasks.</a:t>
            </a:r>
          </a:p>
          <a:p>
            <a:pPr>
              <a:buFontTx/>
              <a:buChar char="-"/>
            </a:pPr>
            <a:r>
              <a:rPr lang="cy-GB" dirty="0" smtClean="0"/>
              <a:t>Raising awareness within the school to ensure everyone knows why we are collecting the Christmas boxes.</a:t>
            </a:r>
          </a:p>
          <a:p>
            <a:pPr>
              <a:buFontTx/>
              <a:buChar char="-"/>
            </a:pPr>
            <a:r>
              <a:rPr lang="cy-GB" dirty="0" smtClean="0"/>
              <a:t>Advertising and encouraging pupils to collect regularly in the weeks leading up to the date when we send the Christmas boxes.</a:t>
            </a:r>
            <a:r>
              <a:rPr lang="cy-GB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332656"/>
            <a:ext cx="67498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y-GB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Here is an example of an individual goal and objectives...</a:t>
            </a:r>
          </a:p>
        </p:txBody>
      </p:sp>
      <p:sp>
        <p:nvSpPr>
          <p:cNvPr id="6" name="Rectangle 5"/>
          <p:cNvSpPr/>
          <p:nvPr/>
        </p:nvSpPr>
        <p:spPr>
          <a:xfrm>
            <a:off x="899592" y="3356992"/>
            <a:ext cx="659039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y-GB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Here is an example of a group goal and objectives...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99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1691680" y="188640"/>
            <a:ext cx="61934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y-GB" sz="540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79646">
                    <a:tint val="15000"/>
                    <a:satMod val="200000"/>
                  </a:srgb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My goal and objectives</a:t>
            </a:r>
          </a:p>
        </p:txBody>
      </p:sp>
      <p:sp>
        <p:nvSpPr>
          <p:cNvPr id="3" name="Blwch Testun 2"/>
          <p:cNvSpPr txBox="1"/>
          <p:nvPr/>
        </p:nvSpPr>
        <p:spPr>
          <a:xfrm>
            <a:off x="395536" y="1556792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prstClr val="black"/>
                </a:solidFill>
              </a:rPr>
              <a:t>• My goal is .........................</a:t>
            </a:r>
          </a:p>
          <a:p>
            <a:endParaRPr lang="cy-GB" dirty="0">
              <a:solidFill>
                <a:prstClr val="black"/>
              </a:solidFill>
            </a:endParaRPr>
          </a:p>
          <a:p>
            <a:endParaRPr lang="cy-GB" dirty="0">
              <a:solidFill>
                <a:prstClr val="black"/>
              </a:solidFill>
            </a:endParaRPr>
          </a:p>
          <a:p>
            <a:endParaRPr lang="cy-GB" dirty="0">
              <a:solidFill>
                <a:prstClr val="black"/>
              </a:solidFill>
            </a:endParaRPr>
          </a:p>
          <a:p>
            <a:r>
              <a:rPr lang="cy-GB" dirty="0" smtClean="0"/>
              <a:t>• I will achieve this goal by:</a:t>
            </a:r>
          </a:p>
          <a:p>
            <a:r>
              <a:rPr lang="cy-GB" dirty="0">
                <a:solidFill>
                  <a:prstClr val="black"/>
                </a:solidFill>
              </a:rPr>
              <a:t>-</a:t>
            </a:r>
          </a:p>
          <a:p>
            <a:r>
              <a:rPr lang="cy-GB" dirty="0">
                <a:solidFill>
                  <a:prstClr val="black"/>
                </a:solidFill>
              </a:rPr>
              <a:t>-</a:t>
            </a:r>
          </a:p>
          <a:p>
            <a:r>
              <a:rPr lang="cy-GB" dirty="0">
                <a:solidFill>
                  <a:prstClr val="black"/>
                </a:solidFill>
              </a:rPr>
              <a:t>-</a:t>
            </a:r>
          </a:p>
          <a:p>
            <a:endParaRPr lang="cy-GB" dirty="0">
              <a:solidFill>
                <a:prstClr val="black"/>
              </a:solidFill>
            </a:endParaRPr>
          </a:p>
          <a:p>
            <a:r>
              <a:rPr lang="cy-GB" dirty="0" smtClean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ADVANCED/COMMUNITY/7.3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480730"/>
      </p:ext>
    </p:extLst>
  </p:cSld>
  <p:clrMapOvr>
    <a:masterClrMapping/>
  </p:clrMapOvr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Thema Office</vt:lpstr>
      <vt:lpstr>PowerPoint Presentation</vt:lpstr>
      <vt:lpstr>PowerPoint Presentation</vt:lpstr>
    </vt:vector>
  </TitlesOfParts>
  <Company>Ysgol Dyffryn Conwy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gj</dc:creator>
  <cp:lastModifiedBy> </cp:lastModifiedBy>
  <cp:revision>2</cp:revision>
  <dcterms:created xsi:type="dcterms:W3CDTF">2015-03-24T18:09:30Z</dcterms:created>
  <dcterms:modified xsi:type="dcterms:W3CDTF">2015-05-21T17:10:50Z</dcterms:modified>
</cp:coreProperties>
</file>