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422" y="-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48C8ED-67AF-46EB-900D-2C33986B874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607220-38FE-417D-B1D1-2814AED2194B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570418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EAD5659-438B-47DD-8F80-FB82670E7DF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4A4AF4-F507-4EDF-9992-7888CFCB80B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602303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D8F609-9F86-462F-8335-9B3976FFDB9C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08DEB5-97DB-4AAF-B8A3-4AE16D6E26CC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44584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32659C-DB75-48B6-A219-E88E26A28B03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ED4CBE-A668-4865-9E13-EBEB35B25914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7615795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6918421-F628-4307-96C7-1B7C3C7CACB0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D7DC34-15E3-4D1D-A849-A41FB78FFDD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922208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1414E8-25DE-482D-B1CB-6A0223D7DFF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E5842A-C050-47A5-A448-EFAF3148182A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092501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B05876-5A4F-4326-B3B7-A56EB22ED6D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4D8C01-82FC-403C-9F31-F341EEBE8944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87268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FF0304B-1306-49CB-AA9A-00D786846A8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42588B-EF70-4B48-AE68-FB3A63AAAD0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186398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8204EB-B053-459D-A344-59493A064DB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6797724-5D6E-455C-BF74-163D69C7B8F3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8958984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2E2BCA-FCD4-4CFF-B592-D96C8174C621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FB9806-04A5-4C88-862C-AC5F90C5F6E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330336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cy-GB" sz="3200"/>
            </a:lvl1pPr>
          </a:lstStyle>
          <a:p>
            <a:pPr lvl="0"/>
            <a:endParaRPr lang="cy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60BB36-E136-40E5-AFA0-1737C88B1C6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0A9F8E-13AF-455E-9513-9D4E41CCF91E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668144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  <a:endParaRPr lang="cy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y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DCDC9F79-9FCF-4A1F-B4C8-FDBDB588F6A7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79398EB1-F1C6-47CE-A72A-F795456DDF26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outline of wale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04796" y="343137"/>
            <a:ext cx="4704176" cy="5935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Image result for outline of wale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824334" y="641314"/>
            <a:ext cx="4704176" cy="5935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8297" y="344555"/>
            <a:ext cx="5194852" cy="6321283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000" b="1" i="0" u="sng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Wyt ti’n cofio?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Cyfieithwch y canlynol: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Translate the following: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Gallech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Mae pobl yn mynd 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Es i i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Fy hoff le ydy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Rydw i wrth fy modd efo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Rhaid i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Dylech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am fynd i.....?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36365" y="344555"/>
            <a:ext cx="5194852" cy="6321283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2000" b="1" i="0" u="sng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Wyt ti’n cofio?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Cyfieithwch y canlynol: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Translate the following: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Gallech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Mae pobl yn mynd 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Es i i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Fy hoff le ydy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Rydw i wrth fy modd efo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Rhaid i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Dylech chi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Beth am fynd i.....?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0" i="1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5289" y="198781"/>
            <a:ext cx="6506815" cy="6520065"/>
          </a:xfrm>
          <a:prstGeom prst="rect">
            <a:avLst/>
          </a:pr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1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Beth ydy Cymru i ti?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1" i="1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What does Wales mean to you?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1" i="1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{5 + 5} = 10</a:t>
            </a:r>
          </a:p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y-GB" sz="1800" b="1" i="1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y-GB" sz="18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lang="cy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09527" y="198781"/>
            <a:ext cx="4774960" cy="1754322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000000"/>
                </a:solidFill>
                <a:effectLst>
                  <a:outerShdw dist="19048" dir="2700000">
                    <a:srgbClr val="000000"/>
                  </a:outerShdw>
                </a:effectLst>
                <a:uFillTx/>
                <a:latin typeface="Calibri"/>
              </a:rPr>
              <a:t>Have you used.?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5400" b="0" i="0" u="none" strike="noStrike" kern="1200" cap="none" spc="0" baseline="0">
              <a:solidFill>
                <a:srgbClr val="000000"/>
              </a:solidFill>
              <a:effectLst>
                <a:outerShdw dist="19048" dir="2700000">
                  <a:srgbClr val="000000"/>
                </a:outerShdw>
              </a:effectLst>
              <a:uFillTx/>
              <a:latin typeface="Calibri"/>
            </a:endParaRPr>
          </a:p>
        </p:txBody>
      </p:sp>
      <p:pic>
        <p:nvPicPr>
          <p:cNvPr id="4" name="Tabl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489" y="1183489"/>
            <a:ext cx="4309045" cy="1854202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4147" y="3373047"/>
            <a:ext cx="761164" cy="72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2489" y="4267568"/>
            <a:ext cx="761164" cy="72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0566" y="5384544"/>
            <a:ext cx="885020" cy="937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109</Words>
  <Application>Microsoft Office PowerPoint</Application>
  <PresentationFormat>On-screen Show (4:3)</PresentationFormat>
  <Paragraphs>46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Lowri Newman</dc:creator>
  <cp:lastModifiedBy>Roberts Heddwen Vaughan (GwE)</cp:lastModifiedBy>
  <cp:revision>1</cp:revision>
  <cp:lastPrinted>2016-11-06T11:33:12Z</cp:lastPrinted>
  <dcterms:created xsi:type="dcterms:W3CDTF">2016-11-06T11:31:43Z</dcterms:created>
  <dcterms:modified xsi:type="dcterms:W3CDTF">2017-07-13T13:27:17Z</dcterms:modified>
</cp:coreProperties>
</file>