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3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12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609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13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30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31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36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8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58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969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29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599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5952E-79E5-41C4-8118-CD52CA7B4EDC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15450-987D-464C-81C9-2AAA23A9C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15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3421" y="141890"/>
            <a:ext cx="5502165" cy="65111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Starter</a:t>
            </a:r>
          </a:p>
          <a:p>
            <a:endParaRPr lang="en-GB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Beth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ydy’r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camgymeriadau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</a:p>
          <a:p>
            <a:r>
              <a:rPr lang="en-GB" sz="20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are the mistakes?</a:t>
            </a:r>
          </a:p>
          <a:p>
            <a:endParaRPr lang="en-GB" sz="20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AutoNum type="arabicPeriod"/>
            </a:pP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Mae Joe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ddim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yn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hoffi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nofio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_________________________________________</a:t>
            </a:r>
          </a:p>
          <a:p>
            <a:endParaRPr lang="en-GB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2.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Dydw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Betty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ddim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yn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hoffi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criced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_________________________________________</a:t>
            </a:r>
          </a:p>
          <a:p>
            <a:endParaRPr lang="en-GB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3.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Rydw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i’n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wrth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fy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modd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efo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teledu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_________________________________________</a:t>
            </a:r>
          </a:p>
          <a:p>
            <a:endParaRPr lang="en-GB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4.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Fy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ddim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yn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hoffi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The Cube.</a:t>
            </a:r>
          </a:p>
          <a:p>
            <a:r>
              <a:rPr lang="en-GB" sz="20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_________________________________________</a:t>
            </a:r>
          </a:p>
          <a:p>
            <a:endParaRPr lang="en-GB" sz="20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GB" sz="2000" i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7389" y="394138"/>
            <a:ext cx="1357679" cy="112132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332483" y="141890"/>
            <a:ext cx="5502165" cy="65111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Starter</a:t>
            </a:r>
          </a:p>
          <a:p>
            <a:endParaRPr lang="en-GB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Beth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ydy’r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camgymeriadau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</a:p>
          <a:p>
            <a:r>
              <a:rPr lang="en-GB" sz="20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are the mistakes?</a:t>
            </a:r>
          </a:p>
          <a:p>
            <a:endParaRPr lang="en-GB" sz="20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AutoNum type="arabicPeriod"/>
            </a:pP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Mae Joe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ddim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yn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hoffi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nofio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_________________________________________</a:t>
            </a:r>
          </a:p>
          <a:p>
            <a:endParaRPr lang="en-GB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2.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Dydw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Betty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ddim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yn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hoffi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criced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_________________________________________</a:t>
            </a:r>
          </a:p>
          <a:p>
            <a:endParaRPr lang="en-GB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3.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Rydw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i’n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wrth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fy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modd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efo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teledu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_________________________________________</a:t>
            </a:r>
          </a:p>
          <a:p>
            <a:endParaRPr lang="en-GB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4.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Fy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ddim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yn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2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hoffi</a:t>
            </a:r>
            <a:r>
              <a:rPr lang="en-GB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The Cube.</a:t>
            </a:r>
          </a:p>
          <a:p>
            <a:r>
              <a:rPr lang="en-GB" sz="20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_________________________________________</a:t>
            </a:r>
          </a:p>
          <a:p>
            <a:endParaRPr lang="en-GB" sz="20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GB" sz="2000" i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6451" y="394138"/>
            <a:ext cx="1357679" cy="112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847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5922" y="0"/>
            <a:ext cx="109646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Person 1af				3ydd Person (Sam)</a:t>
            </a:r>
            <a:endParaRPr lang="en-US" sz="5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172177"/>
              </p:ext>
            </p:extLst>
          </p:nvPr>
        </p:nvGraphicFramePr>
        <p:xfrm>
          <a:off x="173420" y="1144045"/>
          <a:ext cx="11657170" cy="538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8585"/>
                <a:gridCol w="5828585"/>
              </a:tblGrid>
              <a:tr h="538288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Fy</a:t>
                      </a:r>
                      <a:r>
                        <a:rPr lang="en-GB" sz="2000" b="1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enw</a:t>
                      </a:r>
                      <a:r>
                        <a:rPr lang="en-GB" sz="2000" b="1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ydy</a:t>
                      </a:r>
                      <a:r>
                        <a:rPr lang="en-GB" sz="2000" b="1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...........</a:t>
                      </a:r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8288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Rydw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i’n</a:t>
                      </a:r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8288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Dydw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ddim</a:t>
                      </a:r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8288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Rydw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i’n</a:t>
                      </a:r>
                      <a:r>
                        <a:rPr lang="en-GB" sz="2000" b="1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hoffi</a:t>
                      </a:r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8288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Dydw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ddim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yn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hoffi</a:t>
                      </a:r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8288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Mae gas gen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8288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Rydw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wrth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fy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modd</a:t>
                      </a:r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8288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Es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(I went to)</a:t>
                      </a:r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8288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Hoffwn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(I would like)</a:t>
                      </a:r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8288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Mae gen </a:t>
                      </a:r>
                      <a:r>
                        <a:rPr lang="en-GB" sz="20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(I</a:t>
                      </a:r>
                      <a:r>
                        <a:rPr lang="en-GB" sz="2000" b="1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have)</a:t>
                      </a:r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616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421" y="189186"/>
            <a:ext cx="5391807" cy="65584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983" y="362607"/>
            <a:ext cx="1634528" cy="267406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236892" y="189186"/>
            <a:ext cx="476413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 cmpd="sng">
                  <a:solidFill>
                    <a:sysClr val="windowText" lastClr="000000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Homer Simpson</a:t>
            </a:r>
            <a:endParaRPr lang="en-US" sz="4400" b="1" cap="none" spc="0" dirty="0">
              <a:ln w="12700" cmpd="sng">
                <a:solidFill>
                  <a:sysClr val="windowText" lastClr="000000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93527"/>
              </p:ext>
            </p:extLst>
          </p:nvPr>
        </p:nvGraphicFramePr>
        <p:xfrm>
          <a:off x="331076" y="1936089"/>
          <a:ext cx="4685311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5853"/>
                <a:gridCol w="314945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Enw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Home J Simpson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Oed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38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Byw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Springfield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Teulu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Gwraig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Marge</a:t>
                      </a:r>
                    </a:p>
                    <a:p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Mab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- Bart</a:t>
                      </a:r>
                    </a:p>
                    <a:p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Merched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- Lisa, Maggie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Ffrind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Barney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Gumble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Hoffi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Cwrw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bwyd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a bod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yn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ddiog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Ddim</a:t>
                      </a: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yn</a:t>
                      </a: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hoffi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Cadw’n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heini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a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bwyd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iach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Gwybodaeth</a:t>
                      </a: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Ychwanegol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“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Rydw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wrth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fy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modd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efo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gwylio’r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teledu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Rydw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i’n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caru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gwylio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chwaraeon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ar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y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teledu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. Mae gas gen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wylio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rhaglenni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dogfen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diflas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Hoffwn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wylio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Superbowl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ar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y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teledu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yn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fuan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.”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185169" y="189186"/>
            <a:ext cx="5391807" cy="65584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1731" y="362607"/>
            <a:ext cx="1634528" cy="2674061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42161"/>
              </p:ext>
            </p:extLst>
          </p:nvPr>
        </p:nvGraphicFramePr>
        <p:xfrm>
          <a:off x="6342824" y="1936089"/>
          <a:ext cx="4685311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5853"/>
                <a:gridCol w="314945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Enw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Home J Simpson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Oed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38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Byw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Springfield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Teulu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Gwraig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Marge</a:t>
                      </a:r>
                    </a:p>
                    <a:p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Mab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- Bart</a:t>
                      </a:r>
                    </a:p>
                    <a:p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Merched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- Lisa, Maggie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Ffrind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Barney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Gumble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Hoffi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Cwrw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bwyd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a bod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yn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ddiog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Ddim</a:t>
                      </a: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yn</a:t>
                      </a: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hoffi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Cadw’n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heini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a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bwyd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iach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Gwybodaeth</a:t>
                      </a: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Ychwanegol</a:t>
                      </a:r>
                      <a:endParaRPr lang="en-GB" sz="1400" b="1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“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Rydw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wrth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fy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modd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efo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gwylio’r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teledu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Rydw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i’n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caru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gwylio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chwaraeon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ar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y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teledu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. Mae gas gen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wylio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rhaglenni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dogfen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diflas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Hoffwn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wylio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Superbowl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ar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y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teledu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yn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0" baseline="0" dirty="0" err="1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fuan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.”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774856" y="189186"/>
            <a:ext cx="476413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 cmpd="sng">
                  <a:solidFill>
                    <a:sysClr val="windowText" lastClr="000000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Homer Simpson</a:t>
            </a:r>
            <a:endParaRPr lang="en-US" sz="4400" b="1" cap="none" spc="0" dirty="0">
              <a:ln w="12700" cmpd="sng">
                <a:solidFill>
                  <a:sysClr val="windowText" lastClr="000000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21653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306</Words>
  <Application>Microsoft Office PowerPoint</Application>
  <PresentationFormat>Widescreen</PresentationFormat>
  <Paragraphs>81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Newman L</dc:creator>
  <cp:lastModifiedBy>Newman L</cp:lastModifiedBy>
  <cp:revision>3</cp:revision>
  <dcterms:created xsi:type="dcterms:W3CDTF">2016-05-20T09:57:19Z</dcterms:created>
  <dcterms:modified xsi:type="dcterms:W3CDTF">2016-05-20T10:14:40Z</dcterms:modified>
</cp:coreProperties>
</file>