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3" r:id="rId2"/>
    <p:sldId id="256" r:id="rId3"/>
    <p:sldId id="261" r:id="rId4"/>
    <p:sldId id="260" r:id="rId5"/>
    <p:sldId id="257" r:id="rId6"/>
    <p:sldId id="258" r:id="rId7"/>
    <p:sldId id="259" r:id="rId8"/>
    <p:sldId id="262" r:id="rId9"/>
    <p:sldId id="264" r:id="rId10"/>
    <p:sldId id="265" r:id="rId11"/>
  </p:sldIdLst>
  <p:sldSz cx="6858000" cy="12192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 snapToGrid="0">
      <p:cViewPr varScale="1">
        <p:scale>
          <a:sx n="26" d="100"/>
          <a:sy n="26" d="100"/>
        </p:scale>
        <p:origin x="13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2A6A8-DCD8-41B9-81FF-A9ED2FE99C47}" type="datetimeFigureOut">
              <a:rPr lang="en-GB" smtClean="0"/>
              <a:t>16/06/2017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93950" y="1241425"/>
            <a:ext cx="188118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47178-76C0-46BF-8CC0-6E5338C58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9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47178-76C0-46BF-8CC0-6E5338C589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73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47178-76C0-46BF-8CC0-6E5338C589A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97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47178-76C0-46BF-8CC0-6E5338C589A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96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47178-76C0-46BF-8CC0-6E5338C589A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365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1C8E8-C69D-4ABB-9D16-B08693BEBCFF}" type="datetime1">
              <a:rPr lang="en-GB" smtClean="0"/>
              <a:t>16/06/2017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836-05D4-4BDC-9B5D-21FB10320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74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3F2B9-58B4-4AD9-B114-CB8F04527B16}" type="datetime1">
              <a:rPr lang="en-GB" smtClean="0"/>
              <a:t>16/06/2017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836-05D4-4BDC-9B5D-21FB10320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32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EF1A-B81D-4D5A-86B1-83C57A535A1E}" type="datetime1">
              <a:rPr lang="en-GB" smtClean="0"/>
              <a:t>16/06/2017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836-05D4-4BDC-9B5D-21FB10320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49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EF907-A5D2-4A62-B79D-950DD2744A36}" type="datetime1">
              <a:rPr lang="en-GB" smtClean="0"/>
              <a:t>16/06/2017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836-05D4-4BDC-9B5D-21FB10320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65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21E5-2C19-4D81-8F14-171760122429}" type="datetime1">
              <a:rPr lang="en-GB" smtClean="0"/>
              <a:t>16/06/2017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836-05D4-4BDC-9B5D-21FB10320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60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E428-E806-4687-B67B-F2863AE0700E}" type="datetime1">
              <a:rPr lang="en-GB" smtClean="0"/>
              <a:t>16/06/2017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836-05D4-4BDC-9B5D-21FB10320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74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CD05-9038-4B7B-9259-A26A1A8F3B68}" type="datetime1">
              <a:rPr lang="en-GB" smtClean="0"/>
              <a:t>16/06/2017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836-05D4-4BDC-9B5D-21FB10320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67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C9996-20AB-4BA2-AC5C-854355D8F327}" type="datetime1">
              <a:rPr lang="en-GB" smtClean="0"/>
              <a:t>16/06/2017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836-05D4-4BDC-9B5D-21FB10320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2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9188-16C8-4D1C-A473-2654479BAA17}" type="datetime1">
              <a:rPr lang="en-GB" smtClean="0"/>
              <a:t>16/06/2017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836-05D4-4BDC-9B5D-21FB10320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727D-4D13-4A80-A875-7220B411A5CF}" type="datetime1">
              <a:rPr lang="en-GB" smtClean="0"/>
              <a:t>16/06/2017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836-05D4-4BDC-9B5D-21FB10320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67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54A1-5886-4FF4-A0A5-4D4B7B8146E0}" type="datetime1">
              <a:rPr lang="en-GB" smtClean="0"/>
              <a:t>16/06/2017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836-05D4-4BDC-9B5D-21FB10320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35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7CE59-E29D-4B44-BDCF-DD4ED38DC40E}" type="datetime1">
              <a:rPr lang="en-GB" smtClean="0"/>
              <a:t>16/06/2017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3836-05D4-4BDC-9B5D-21FB10320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8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76970"/>
            <a:ext cx="5804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Cymraeg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		  Welsh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9004" y="2488829"/>
            <a:ext cx="6072230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Arholiad</a:t>
            </a:r>
            <a:r>
              <a:rPr lang="en-GB" dirty="0"/>
              <a:t> </a:t>
            </a:r>
            <a:r>
              <a:rPr lang="en-GB" b="1" i="1" dirty="0" err="1"/>
              <a:t>Blwyddyn</a:t>
            </a:r>
            <a:r>
              <a:rPr lang="en-GB" b="1" i="1" dirty="0"/>
              <a:t> 9</a:t>
            </a:r>
            <a:r>
              <a:rPr lang="en-GB" dirty="0"/>
              <a:t>		</a:t>
            </a:r>
            <a:r>
              <a:rPr lang="en-GB" b="1" i="1" dirty="0"/>
              <a:t>Year 9 </a:t>
            </a:r>
            <a:r>
              <a:rPr lang="en-GB" dirty="0"/>
              <a:t>Exam</a:t>
            </a:r>
          </a:p>
          <a:p>
            <a:endParaRPr lang="en-GB" dirty="0"/>
          </a:p>
          <a:p>
            <a:r>
              <a:rPr lang="en-GB" dirty="0" err="1"/>
              <a:t>Darllen</a:t>
            </a:r>
            <a:r>
              <a:rPr lang="en-GB" dirty="0"/>
              <a:t> ac </a:t>
            </a:r>
            <a:r>
              <a:rPr lang="en-GB" dirty="0" err="1"/>
              <a:t>Ysgrifennu</a:t>
            </a:r>
            <a:r>
              <a:rPr lang="en-GB" dirty="0"/>
              <a:t>		Reading  and Writing</a:t>
            </a:r>
          </a:p>
          <a:p>
            <a:endParaRPr lang="en-GB" dirty="0"/>
          </a:p>
          <a:p>
            <a:r>
              <a:rPr lang="en-US" sz="2000" b="1" dirty="0" err="1" smtClean="0"/>
              <a:t>Cynllun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marcio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1400" b="1" dirty="0" err="1" smtClean="0"/>
              <a:t>Ysgrifennu</a:t>
            </a:r>
            <a:r>
              <a:rPr lang="en-US" sz="1400" b="1" dirty="0" smtClean="0"/>
              <a:t> – </a:t>
            </a:r>
            <a:r>
              <a:rPr lang="en-US" sz="1400" dirty="0" err="1" smtClean="0"/>
              <a:t>Lefel</a:t>
            </a:r>
            <a:r>
              <a:rPr lang="en-US" sz="1400" dirty="0" smtClean="0"/>
              <a:t> am </a:t>
            </a:r>
            <a:r>
              <a:rPr lang="en-US" sz="1400" dirty="0" err="1" smtClean="0"/>
              <a:t>ymateb</a:t>
            </a:r>
            <a:r>
              <a:rPr lang="en-US" sz="1400" dirty="0" smtClean="0"/>
              <a:t> i C1.ii </a:t>
            </a:r>
            <a:r>
              <a:rPr lang="en-US" sz="1400" b="1" dirty="0" smtClean="0">
                <a:solidFill>
                  <a:srgbClr val="00B050"/>
                </a:solidFill>
              </a:rPr>
              <a:t>(L3 y </a:t>
            </a:r>
            <a:r>
              <a:rPr lang="en-US" sz="1400" b="1" dirty="0" err="1" smtClean="0">
                <a:solidFill>
                  <a:srgbClr val="00B050"/>
                </a:solidFill>
              </a:rPr>
              <a:t>lefel</a:t>
            </a:r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en-US" sz="1400" b="1" dirty="0" err="1" smtClean="0">
                <a:solidFill>
                  <a:srgbClr val="00B050"/>
                </a:solidFill>
              </a:rPr>
              <a:t>uchaf</a:t>
            </a:r>
            <a:r>
              <a:rPr lang="en-US" sz="1400" b="1" dirty="0" smtClean="0">
                <a:solidFill>
                  <a:srgbClr val="00B050"/>
                </a:solidFill>
              </a:rPr>
              <a:t> y </a:t>
            </a:r>
            <a:r>
              <a:rPr lang="en-US" sz="1400" b="1" dirty="0" err="1" smtClean="0">
                <a:solidFill>
                  <a:srgbClr val="00B050"/>
                </a:solidFill>
              </a:rPr>
              <a:t>gellir</a:t>
            </a:r>
            <a:r>
              <a:rPr lang="en-US" sz="1400" b="1" dirty="0" smtClean="0">
                <a:solidFill>
                  <a:srgbClr val="00B050"/>
                </a:solidFill>
              </a:rPr>
              <a:t> </a:t>
            </a:r>
            <a:r>
              <a:rPr lang="en-US" sz="1400" b="1" dirty="0" err="1" smtClean="0">
                <a:solidFill>
                  <a:srgbClr val="00B050"/>
                </a:solidFill>
              </a:rPr>
              <a:t>gwyborwyo</a:t>
            </a:r>
            <a:r>
              <a:rPr lang="en-US" sz="1400" b="1" dirty="0" smtClean="0">
                <a:solidFill>
                  <a:srgbClr val="00B050"/>
                </a:solidFill>
              </a:rPr>
              <a:t>) -</a:t>
            </a:r>
            <a:endParaRPr lang="en-US" sz="1400" b="1" dirty="0" smtClean="0"/>
          </a:p>
          <a:p>
            <a:endParaRPr lang="en-US" sz="1400" dirty="0"/>
          </a:p>
          <a:p>
            <a:r>
              <a:rPr lang="en-US" sz="1400" dirty="0" smtClean="0"/>
              <a:t>                        </a:t>
            </a:r>
            <a:r>
              <a:rPr lang="en-US" sz="1400" dirty="0" err="1" smtClean="0"/>
              <a:t>Lefel</a:t>
            </a:r>
            <a:r>
              <a:rPr lang="en-US" sz="1400" dirty="0" smtClean="0"/>
              <a:t> am </a:t>
            </a:r>
            <a:r>
              <a:rPr lang="en-US" sz="1400" dirty="0" err="1" smtClean="0"/>
              <a:t>Adran</a:t>
            </a:r>
            <a:r>
              <a:rPr lang="en-US" sz="1400" dirty="0" smtClean="0"/>
              <a:t> B – </a:t>
            </a:r>
          </a:p>
          <a:p>
            <a:endParaRPr lang="en-US" sz="1400" dirty="0"/>
          </a:p>
          <a:p>
            <a:r>
              <a:rPr lang="en-US" sz="1400" b="1" dirty="0" err="1" smtClean="0"/>
              <a:t>Darllen</a:t>
            </a:r>
            <a:r>
              <a:rPr lang="en-US" sz="1400" dirty="0" smtClean="0"/>
              <a:t> – </a:t>
            </a:r>
            <a:r>
              <a:rPr lang="en-US" sz="1400" dirty="0" err="1" smtClean="0"/>
              <a:t>Cyfanswm</a:t>
            </a:r>
            <a:r>
              <a:rPr lang="en-US" sz="1400" dirty="0" smtClean="0"/>
              <a:t> </a:t>
            </a:r>
            <a:r>
              <a:rPr lang="en-US" sz="1400" dirty="0" err="1" smtClean="0"/>
              <a:t>marciau</a:t>
            </a:r>
            <a:r>
              <a:rPr lang="en-US" sz="1400" dirty="0" smtClean="0"/>
              <a:t> </a:t>
            </a:r>
            <a:r>
              <a:rPr lang="en-US" sz="1400" dirty="0" err="1" smtClean="0"/>
              <a:t>darllen</a:t>
            </a:r>
            <a:r>
              <a:rPr lang="en-US" sz="1400" dirty="0" smtClean="0"/>
              <a:t> – /24</a:t>
            </a:r>
          </a:p>
          <a:p>
            <a:endParaRPr lang="en-US" sz="1400" dirty="0"/>
          </a:p>
          <a:p>
            <a:r>
              <a:rPr lang="en-US" sz="1400" b="1" dirty="0" err="1" smtClean="0"/>
              <a:t>Lefel</a:t>
            </a:r>
            <a:r>
              <a:rPr lang="en-US" sz="1400" b="1" dirty="0" smtClean="0"/>
              <a:t> 3 &gt; </a:t>
            </a:r>
            <a:r>
              <a:rPr lang="en-US" sz="1400" dirty="0" smtClean="0"/>
              <a:t>40% (10/24) </a:t>
            </a:r>
            <a:r>
              <a:rPr lang="en-US" sz="1400" dirty="0" err="1" smtClean="0"/>
              <a:t>o’r</a:t>
            </a:r>
            <a:r>
              <a:rPr lang="en-US" sz="1400" dirty="0" smtClean="0"/>
              <a:t> </a:t>
            </a:r>
            <a:r>
              <a:rPr lang="en-US" sz="1400" dirty="0" err="1" smtClean="0"/>
              <a:t>marciau</a:t>
            </a:r>
            <a:r>
              <a:rPr lang="en-US" sz="1400" dirty="0" smtClean="0"/>
              <a:t> + </a:t>
            </a:r>
            <a:r>
              <a:rPr lang="en-US" sz="1400" dirty="0" err="1" smtClean="0"/>
              <a:t>disgybl</a:t>
            </a:r>
            <a:r>
              <a:rPr lang="en-US" sz="1400" dirty="0" smtClean="0"/>
              <a:t> </a:t>
            </a:r>
            <a:r>
              <a:rPr lang="en-US" sz="1400" dirty="0" err="1" smtClean="0"/>
              <a:t>ddim</a:t>
            </a:r>
            <a:r>
              <a:rPr lang="en-US" sz="1400" dirty="0" smtClean="0"/>
              <a:t> </a:t>
            </a:r>
            <a:r>
              <a:rPr lang="en-US" sz="1400" dirty="0" err="1" smtClean="0"/>
              <a:t>wedi</a:t>
            </a:r>
            <a:r>
              <a:rPr lang="en-US" sz="1400" dirty="0" smtClean="0"/>
              <a:t> </a:t>
            </a:r>
            <a:r>
              <a:rPr lang="en-US" sz="1400" dirty="0" err="1" smtClean="0"/>
              <a:t>llwyddo</a:t>
            </a:r>
            <a:r>
              <a:rPr lang="en-US" sz="1400" dirty="0" smtClean="0"/>
              <a:t> i </a:t>
            </a:r>
            <a:r>
              <a:rPr lang="en-US" sz="1400" dirty="0" err="1" smtClean="0"/>
              <a:t>fynegi</a:t>
            </a:r>
            <a:r>
              <a:rPr lang="en-US" sz="1400" dirty="0" smtClean="0"/>
              <a:t> barn </a:t>
            </a:r>
            <a:r>
              <a:rPr lang="en-US" sz="1400" dirty="0" err="1" smtClean="0"/>
              <a:t>yn</a:t>
            </a:r>
            <a:r>
              <a:rPr lang="en-US" sz="1400" dirty="0" smtClean="0"/>
              <a:t> </a:t>
            </a:r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</a:t>
            </a:r>
            <a:r>
              <a:rPr lang="en-US" sz="1400" dirty="0" err="1" smtClean="0"/>
              <a:t>effeithiol</a:t>
            </a:r>
            <a:r>
              <a:rPr lang="en-US" sz="1400" dirty="0" smtClean="0"/>
              <a:t> </a:t>
            </a:r>
            <a:r>
              <a:rPr lang="en-US" sz="1400" dirty="0" err="1" smtClean="0"/>
              <a:t>wrth</a:t>
            </a:r>
            <a:r>
              <a:rPr lang="en-US" sz="1400" dirty="0" smtClean="0"/>
              <a:t> </a:t>
            </a:r>
            <a:r>
              <a:rPr lang="en-US" sz="1400" dirty="0" err="1" smtClean="0"/>
              <a:t>drafod</a:t>
            </a:r>
            <a:r>
              <a:rPr lang="en-US" sz="1400" dirty="0" smtClean="0"/>
              <a:t> Tom a Tia.</a:t>
            </a:r>
          </a:p>
          <a:p>
            <a:endParaRPr lang="en-US" sz="1400" dirty="0"/>
          </a:p>
          <a:p>
            <a:r>
              <a:rPr lang="en-US" sz="1400" b="1" dirty="0" err="1" smtClean="0"/>
              <a:t>Lefel</a:t>
            </a:r>
            <a:r>
              <a:rPr lang="en-US" sz="1400" b="1" dirty="0" smtClean="0"/>
              <a:t> 4 </a:t>
            </a:r>
            <a:r>
              <a:rPr lang="en-US" sz="1400" dirty="0" smtClean="0"/>
              <a:t>&gt; 55% (13/24) </a:t>
            </a:r>
            <a:r>
              <a:rPr lang="en-US" sz="1400" dirty="0" err="1" smtClean="0"/>
              <a:t>o’r</a:t>
            </a:r>
            <a:r>
              <a:rPr lang="en-US" sz="1400" dirty="0" smtClean="0"/>
              <a:t> </a:t>
            </a:r>
            <a:r>
              <a:rPr lang="en-US" sz="1400" dirty="0" err="1" smtClean="0"/>
              <a:t>marciau</a:t>
            </a:r>
            <a:r>
              <a:rPr lang="en-US" sz="1400" dirty="0" smtClean="0"/>
              <a:t> + </a:t>
            </a:r>
            <a:r>
              <a:rPr lang="en-US" sz="1400" dirty="0" err="1" smtClean="0"/>
              <a:t>disgybl</a:t>
            </a:r>
            <a:r>
              <a:rPr lang="en-US" sz="1400" dirty="0" smtClean="0"/>
              <a:t> </a:t>
            </a:r>
            <a:r>
              <a:rPr lang="en-US" sz="1400" dirty="0" err="1" smtClean="0"/>
              <a:t>ddim</a:t>
            </a:r>
            <a:r>
              <a:rPr lang="en-US" sz="1400" dirty="0" smtClean="0"/>
              <a:t> </a:t>
            </a:r>
            <a:r>
              <a:rPr lang="en-US" sz="1400" dirty="0" err="1" smtClean="0"/>
              <a:t>wedi</a:t>
            </a:r>
            <a:r>
              <a:rPr lang="en-US" sz="1400" dirty="0" smtClean="0"/>
              <a:t> </a:t>
            </a:r>
            <a:r>
              <a:rPr lang="en-US" sz="1400" dirty="0" err="1" smtClean="0"/>
              <a:t>llwyddo</a:t>
            </a:r>
            <a:r>
              <a:rPr lang="en-US" sz="1400" dirty="0" smtClean="0"/>
              <a:t> i </a:t>
            </a:r>
            <a:r>
              <a:rPr lang="en-US" sz="1400" dirty="0" err="1" smtClean="0"/>
              <a:t>fynegi</a:t>
            </a:r>
            <a:r>
              <a:rPr lang="en-US" sz="1400" dirty="0" smtClean="0"/>
              <a:t> barn </a:t>
            </a:r>
            <a:r>
              <a:rPr lang="en-US" sz="1400" dirty="0" err="1" smtClean="0"/>
              <a:t>yn</a:t>
            </a:r>
            <a:endParaRPr lang="en-US" sz="1400" dirty="0"/>
          </a:p>
          <a:p>
            <a:r>
              <a:rPr lang="en-US" sz="1400" dirty="0" smtClean="0"/>
              <a:t>                </a:t>
            </a:r>
            <a:r>
              <a:rPr lang="en-US" sz="1400" dirty="0" err="1" smtClean="0"/>
              <a:t>effeithiol</a:t>
            </a:r>
            <a:r>
              <a:rPr lang="en-US" sz="1400" dirty="0" smtClean="0"/>
              <a:t> </a:t>
            </a:r>
            <a:r>
              <a:rPr lang="en-US" sz="1400" dirty="0" err="1" smtClean="0"/>
              <a:t>wrth</a:t>
            </a:r>
            <a:r>
              <a:rPr lang="en-US" sz="1400" dirty="0" smtClean="0"/>
              <a:t> </a:t>
            </a:r>
            <a:r>
              <a:rPr lang="en-US" sz="1400" dirty="0" err="1" smtClean="0"/>
              <a:t>drafod</a:t>
            </a:r>
            <a:r>
              <a:rPr lang="en-US" sz="1400" dirty="0" smtClean="0"/>
              <a:t> Tom a Tia.</a:t>
            </a:r>
          </a:p>
          <a:p>
            <a:endParaRPr lang="en-US" sz="1400" dirty="0"/>
          </a:p>
          <a:p>
            <a:r>
              <a:rPr lang="en-US" sz="1400" b="1" dirty="0" err="1" smtClean="0"/>
              <a:t>Lefel</a:t>
            </a:r>
            <a:r>
              <a:rPr lang="en-US" sz="1400" b="1" dirty="0" smtClean="0"/>
              <a:t> 5 </a:t>
            </a:r>
            <a:r>
              <a:rPr lang="en-US" sz="1400" dirty="0" smtClean="0"/>
              <a:t>&gt; 70% (17/24) </a:t>
            </a:r>
            <a:r>
              <a:rPr lang="en-US" sz="1400" dirty="0" err="1" smtClean="0"/>
              <a:t>o’r</a:t>
            </a:r>
            <a:r>
              <a:rPr lang="en-US" sz="1400" dirty="0" smtClean="0"/>
              <a:t> </a:t>
            </a:r>
            <a:r>
              <a:rPr lang="en-US" sz="1400" dirty="0" err="1" smtClean="0"/>
              <a:t>marciau</a:t>
            </a:r>
            <a:r>
              <a:rPr lang="en-US" sz="1400" dirty="0" smtClean="0"/>
              <a:t> + </a:t>
            </a:r>
            <a:r>
              <a:rPr lang="en-US" sz="1400" dirty="0" err="1" smtClean="0"/>
              <a:t>disgybl</a:t>
            </a:r>
            <a:r>
              <a:rPr lang="en-US" sz="1400" dirty="0" smtClean="0"/>
              <a:t> </a:t>
            </a:r>
            <a:r>
              <a:rPr lang="en-US" sz="1400" dirty="0" err="1" smtClean="0"/>
              <a:t>wedi</a:t>
            </a:r>
            <a:r>
              <a:rPr lang="en-US" sz="1400" dirty="0" smtClean="0"/>
              <a:t> </a:t>
            </a:r>
            <a:r>
              <a:rPr lang="en-US" sz="1400" dirty="0" err="1" smtClean="0"/>
              <a:t>mynegi</a:t>
            </a:r>
            <a:r>
              <a:rPr lang="en-US" sz="1400" dirty="0" smtClean="0"/>
              <a:t> barn </a:t>
            </a:r>
            <a:r>
              <a:rPr lang="en-US" sz="1400" dirty="0" err="1" smtClean="0"/>
              <a:t>yn</a:t>
            </a:r>
            <a:r>
              <a:rPr lang="en-US" sz="1400" dirty="0" smtClean="0"/>
              <a:t> </a:t>
            </a:r>
            <a:r>
              <a:rPr lang="en-US" sz="1400" dirty="0" err="1" smtClean="0"/>
              <a:t>syml</a:t>
            </a:r>
            <a:r>
              <a:rPr lang="en-US" sz="1400" dirty="0" smtClean="0"/>
              <a:t> </a:t>
            </a:r>
            <a:r>
              <a:rPr lang="en-US" sz="1400" dirty="0" err="1" smtClean="0"/>
              <a:t>e.e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</a:t>
            </a:r>
            <a:r>
              <a:rPr lang="en-US" sz="1400" dirty="0" err="1" smtClean="0"/>
              <a:t>Rydw</a:t>
            </a:r>
            <a:r>
              <a:rPr lang="en-US" sz="1400" dirty="0" smtClean="0"/>
              <a:t> </a:t>
            </a:r>
            <a:r>
              <a:rPr lang="en-US" sz="1400" dirty="0" err="1" smtClean="0"/>
              <a:t>i’n</a:t>
            </a:r>
            <a:r>
              <a:rPr lang="en-US" sz="1400" dirty="0" smtClean="0"/>
              <a:t> </a:t>
            </a:r>
            <a:r>
              <a:rPr lang="en-US" sz="1400" dirty="0" err="1" smtClean="0"/>
              <a:t>hoffi</a:t>
            </a:r>
            <a:r>
              <a:rPr lang="en-US" sz="1400" dirty="0" smtClean="0"/>
              <a:t> Tom </a:t>
            </a:r>
            <a:r>
              <a:rPr lang="en-US" sz="1400" dirty="0" err="1" smtClean="0"/>
              <a:t>achos</a:t>
            </a:r>
            <a:r>
              <a:rPr lang="en-US" sz="1400" dirty="0" smtClean="0"/>
              <a:t> </a:t>
            </a:r>
            <a:r>
              <a:rPr lang="en-US" sz="1400" dirty="0" err="1" smtClean="0"/>
              <a:t>mae</a:t>
            </a:r>
            <a:r>
              <a:rPr lang="en-US" sz="1400" dirty="0" smtClean="0"/>
              <a:t> </a:t>
            </a:r>
            <a:r>
              <a:rPr lang="en-US" sz="1400" dirty="0" err="1" smtClean="0"/>
              <a:t>o’n</a:t>
            </a:r>
            <a:r>
              <a:rPr lang="en-US" sz="1400" dirty="0" smtClean="0"/>
              <a:t> </a:t>
            </a:r>
            <a:r>
              <a:rPr lang="en-US" sz="1400" dirty="0" err="1" smtClean="0"/>
              <a:t>cadw’n</a:t>
            </a:r>
            <a:r>
              <a:rPr lang="en-US" sz="1400" dirty="0" smtClean="0"/>
              <a:t> </a:t>
            </a:r>
            <a:r>
              <a:rPr lang="en-US" sz="1400" dirty="0" err="1" smtClean="0"/>
              <a:t>heini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</a:t>
            </a:r>
            <a:r>
              <a:rPr lang="en-US" sz="1400" dirty="0" err="1" smtClean="0"/>
              <a:t>Hoffwn</a:t>
            </a:r>
            <a:r>
              <a:rPr lang="en-US" sz="1400" dirty="0" smtClean="0"/>
              <a:t> i </a:t>
            </a:r>
            <a:r>
              <a:rPr lang="en-US" sz="1400" dirty="0" err="1" smtClean="0"/>
              <a:t>fod</a:t>
            </a:r>
            <a:r>
              <a:rPr lang="en-US" sz="1400" dirty="0" smtClean="0"/>
              <a:t> </a:t>
            </a:r>
            <a:r>
              <a:rPr lang="en-US" sz="1400" dirty="0" err="1" smtClean="0"/>
              <a:t>yn</a:t>
            </a:r>
            <a:r>
              <a:rPr lang="en-US" sz="1400" dirty="0" smtClean="0"/>
              <a:t> </a:t>
            </a:r>
            <a:r>
              <a:rPr lang="en-US" sz="1400" dirty="0" err="1" smtClean="0"/>
              <a:t>ffrindiau</a:t>
            </a:r>
            <a:r>
              <a:rPr lang="en-US" sz="1400" dirty="0" smtClean="0"/>
              <a:t> </a:t>
            </a:r>
            <a:r>
              <a:rPr lang="en-US" sz="1400" dirty="0" err="1" smtClean="0"/>
              <a:t>efo</a:t>
            </a:r>
            <a:r>
              <a:rPr lang="en-US" sz="1400" dirty="0" smtClean="0"/>
              <a:t> Tia </a:t>
            </a:r>
            <a:r>
              <a:rPr lang="en-US" sz="1400" dirty="0" err="1" smtClean="0"/>
              <a:t>achos</a:t>
            </a:r>
            <a:r>
              <a:rPr lang="en-US" sz="1400" dirty="0" smtClean="0"/>
              <a:t> </a:t>
            </a:r>
            <a:r>
              <a:rPr lang="en-US" sz="1400" dirty="0" err="1" smtClean="0"/>
              <a:t>rydw</a:t>
            </a:r>
            <a:r>
              <a:rPr lang="en-US" sz="1400" dirty="0" smtClean="0"/>
              <a:t> </a:t>
            </a:r>
            <a:r>
              <a:rPr lang="en-US" sz="1400" dirty="0" err="1" smtClean="0"/>
              <a:t>i’n</a:t>
            </a:r>
            <a:r>
              <a:rPr lang="en-US" sz="1400" dirty="0" smtClean="0"/>
              <a:t> </a:t>
            </a:r>
            <a:r>
              <a:rPr lang="en-US" sz="1400" dirty="0" err="1" smtClean="0"/>
              <a:t>hoffi</a:t>
            </a:r>
            <a:r>
              <a:rPr lang="en-US" sz="1400" dirty="0" smtClean="0"/>
              <a:t> </a:t>
            </a:r>
            <a:r>
              <a:rPr lang="en-US" sz="1400" dirty="0" err="1" smtClean="0"/>
              <a:t>bwyta</a:t>
            </a:r>
            <a:r>
              <a:rPr lang="en-US" sz="1400" dirty="0" smtClean="0"/>
              <a:t> pizza.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(Does dim </a:t>
            </a:r>
            <a:r>
              <a:rPr lang="en-US" sz="1400" dirty="0" err="1" smtClean="0"/>
              <a:t>rhaid</a:t>
            </a:r>
            <a:r>
              <a:rPr lang="en-US" sz="1400" dirty="0" smtClean="0"/>
              <a:t> </a:t>
            </a:r>
            <a:r>
              <a:rPr lang="en-US" sz="1400" dirty="0" err="1" smtClean="0"/>
              <a:t>i’r</a:t>
            </a:r>
            <a:r>
              <a:rPr lang="en-US" sz="1400" dirty="0" smtClean="0"/>
              <a:t> </a:t>
            </a:r>
            <a:r>
              <a:rPr lang="en-US" sz="1400" dirty="0" err="1" smtClean="0"/>
              <a:t>brawddegau</a:t>
            </a:r>
            <a:r>
              <a:rPr lang="en-US" sz="1400" dirty="0" smtClean="0"/>
              <a:t> bod </a:t>
            </a:r>
            <a:r>
              <a:rPr lang="en-US" sz="1400" dirty="0" err="1" smtClean="0"/>
              <a:t>yn</a:t>
            </a:r>
            <a:r>
              <a:rPr lang="en-US" sz="1400" dirty="0" smtClean="0"/>
              <a:t> </a:t>
            </a:r>
            <a:r>
              <a:rPr lang="en-US" sz="1400" dirty="0" err="1" smtClean="0"/>
              <a:t>berffaith</a:t>
            </a:r>
            <a:r>
              <a:rPr lang="en-US" sz="1400" dirty="0" smtClean="0"/>
              <a:t>, </a:t>
            </a:r>
            <a:r>
              <a:rPr lang="en-US" sz="1400" dirty="0" err="1" smtClean="0"/>
              <a:t>cyn</a:t>
            </a:r>
            <a:r>
              <a:rPr lang="en-US" sz="1400" dirty="0" smtClean="0"/>
              <a:t> belled </a:t>
            </a:r>
            <a:r>
              <a:rPr lang="en-US" sz="1400" dirty="0" err="1" smtClean="0"/>
              <a:t>eu</a:t>
            </a:r>
            <a:r>
              <a:rPr lang="en-US" sz="1400" dirty="0" smtClean="0"/>
              <a:t> bod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</a:t>
            </a:r>
            <a:r>
              <a:rPr lang="en-US" sz="1400" dirty="0" err="1" smtClean="0"/>
              <a:t>nhw’n</a:t>
            </a:r>
            <a:r>
              <a:rPr lang="en-US" sz="1400" dirty="0" smtClean="0"/>
              <a:t> </a:t>
            </a:r>
            <a:r>
              <a:rPr lang="en-US" sz="1400" dirty="0" err="1" smtClean="0"/>
              <a:t>gyfathrebol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en-US" sz="1400" b="1" dirty="0" err="1" smtClean="0"/>
              <a:t>Lefel</a:t>
            </a:r>
            <a:r>
              <a:rPr lang="en-US" sz="1400" b="1" dirty="0" smtClean="0"/>
              <a:t> 6 </a:t>
            </a:r>
            <a:r>
              <a:rPr lang="en-US" sz="1400" dirty="0" smtClean="0"/>
              <a:t>&gt; 70% (17/24) </a:t>
            </a:r>
            <a:r>
              <a:rPr lang="en-US" sz="1400" dirty="0" err="1" smtClean="0"/>
              <a:t>o’r</a:t>
            </a:r>
            <a:r>
              <a:rPr lang="en-US" sz="1400" dirty="0" smtClean="0"/>
              <a:t> </a:t>
            </a:r>
            <a:r>
              <a:rPr lang="en-US" sz="1400" dirty="0" err="1" smtClean="0"/>
              <a:t>marciau</a:t>
            </a:r>
            <a:r>
              <a:rPr lang="en-US" sz="1400" dirty="0" smtClean="0"/>
              <a:t> + </a:t>
            </a:r>
            <a:r>
              <a:rPr lang="en-US" sz="1400" dirty="0" err="1" smtClean="0"/>
              <a:t>disgybl</a:t>
            </a:r>
            <a:r>
              <a:rPr lang="en-US" sz="1400" dirty="0" smtClean="0"/>
              <a:t> </a:t>
            </a:r>
            <a:r>
              <a:rPr lang="en-US" sz="1400" dirty="0" err="1" smtClean="0"/>
              <a:t>wedi</a:t>
            </a:r>
            <a:r>
              <a:rPr lang="en-US" sz="1400" dirty="0" smtClean="0"/>
              <a:t> </a:t>
            </a:r>
            <a:r>
              <a:rPr lang="en-US" sz="1400" dirty="0" err="1" smtClean="0"/>
              <a:t>mynegi</a:t>
            </a:r>
            <a:r>
              <a:rPr lang="en-US" sz="1400" dirty="0" smtClean="0"/>
              <a:t> barn </a:t>
            </a:r>
            <a:r>
              <a:rPr lang="en-US" sz="1400" dirty="0" err="1" smtClean="0"/>
              <a:t>yn</a:t>
            </a:r>
            <a:r>
              <a:rPr lang="en-US" sz="1400" dirty="0" smtClean="0"/>
              <a:t> </a:t>
            </a:r>
            <a:r>
              <a:rPr lang="en-US" sz="1400" dirty="0" err="1" smtClean="0"/>
              <a:t>cefnogi’r</a:t>
            </a:r>
            <a:r>
              <a:rPr lang="en-US" sz="1400" dirty="0" smtClean="0"/>
              <a:t> </a:t>
            </a:r>
            <a:r>
              <a:rPr lang="en-US" sz="1400" dirty="0" err="1" smtClean="0"/>
              <a:t>farn</a:t>
            </a:r>
            <a:endParaRPr lang="en-US" sz="1400" dirty="0"/>
          </a:p>
          <a:p>
            <a:r>
              <a:rPr lang="en-US" sz="1400" dirty="0" smtClean="0"/>
              <a:t>                </a:t>
            </a:r>
            <a:r>
              <a:rPr lang="en-US" sz="1400" dirty="0" err="1" smtClean="0"/>
              <a:t>honno</a:t>
            </a:r>
            <a:r>
              <a:rPr lang="en-US" sz="1400" dirty="0" smtClean="0"/>
              <a:t> </a:t>
            </a:r>
            <a:r>
              <a:rPr lang="en-US" sz="1400" dirty="0" err="1" smtClean="0"/>
              <a:t>gyda</a:t>
            </a:r>
            <a:r>
              <a:rPr lang="en-US" sz="1400" dirty="0" smtClean="0"/>
              <a:t> </a:t>
            </a:r>
            <a:r>
              <a:rPr lang="en-US" sz="1400" dirty="0" err="1" smtClean="0"/>
              <a:t>mwy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un </a:t>
            </a:r>
            <a:r>
              <a:rPr lang="en-US" sz="1400" dirty="0" err="1" smtClean="0"/>
              <a:t>rheswm</a:t>
            </a:r>
            <a:r>
              <a:rPr lang="en-US" sz="1400" dirty="0" smtClean="0"/>
              <a:t>/</a:t>
            </a:r>
            <a:r>
              <a:rPr lang="en-US" sz="1400" dirty="0" err="1" smtClean="0"/>
              <a:t>ffaith</a:t>
            </a:r>
            <a:r>
              <a:rPr lang="en-US" sz="1400" dirty="0" smtClean="0"/>
              <a:t> </a:t>
            </a:r>
            <a:r>
              <a:rPr lang="en-US" sz="1400" dirty="0" err="1" smtClean="0"/>
              <a:t>o’r</a:t>
            </a:r>
            <a:r>
              <a:rPr lang="en-US" sz="1400" dirty="0" smtClean="0"/>
              <a:t> </a:t>
            </a:r>
            <a:r>
              <a:rPr lang="en-US" sz="1400" dirty="0" err="1" smtClean="0"/>
              <a:t>darnau</a:t>
            </a:r>
            <a:r>
              <a:rPr lang="en-US" sz="1400" dirty="0" smtClean="0"/>
              <a:t> </a:t>
            </a:r>
            <a:r>
              <a:rPr lang="en-US" sz="1400" dirty="0" err="1" smtClean="0"/>
              <a:t>darllen</a:t>
            </a:r>
            <a:r>
              <a:rPr lang="en-US" sz="1400" dirty="0" smtClean="0"/>
              <a:t>) </a:t>
            </a:r>
            <a:r>
              <a:rPr lang="en-US" sz="1400" dirty="0" err="1" smtClean="0"/>
              <a:t>e.e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</a:t>
            </a:r>
            <a:r>
              <a:rPr lang="en-US" sz="1400" dirty="0" err="1" smtClean="0"/>
              <a:t>Hoffwn</a:t>
            </a:r>
            <a:r>
              <a:rPr lang="en-US" sz="1400" dirty="0" smtClean="0"/>
              <a:t> i </a:t>
            </a:r>
            <a:r>
              <a:rPr lang="en-US" sz="1400" dirty="0" err="1" smtClean="0"/>
              <a:t>fod</a:t>
            </a:r>
            <a:r>
              <a:rPr lang="en-US" sz="1400" dirty="0" smtClean="0"/>
              <a:t> </a:t>
            </a:r>
            <a:r>
              <a:rPr lang="en-US" sz="1400" dirty="0" err="1" smtClean="0"/>
              <a:t>yn</a:t>
            </a:r>
            <a:r>
              <a:rPr lang="en-US" sz="1400" dirty="0" smtClean="0"/>
              <a:t> </a:t>
            </a:r>
            <a:r>
              <a:rPr lang="en-US" sz="1400" dirty="0" err="1" smtClean="0"/>
              <a:t>ffrindiau</a:t>
            </a:r>
            <a:r>
              <a:rPr lang="en-US" sz="1400" dirty="0" smtClean="0"/>
              <a:t> </a:t>
            </a:r>
            <a:r>
              <a:rPr lang="en-US" sz="1400" dirty="0" err="1" smtClean="0"/>
              <a:t>efo</a:t>
            </a:r>
            <a:r>
              <a:rPr lang="en-US" sz="1400" dirty="0" smtClean="0"/>
              <a:t> Tom </a:t>
            </a:r>
            <a:r>
              <a:rPr lang="en-US" sz="1400" dirty="0" err="1" smtClean="0"/>
              <a:t>achos</a:t>
            </a:r>
            <a:r>
              <a:rPr lang="en-US" sz="1400" dirty="0" smtClean="0"/>
              <a:t> </a:t>
            </a:r>
            <a:r>
              <a:rPr lang="en-US" sz="1400" dirty="0" err="1" smtClean="0"/>
              <a:t>fel</a:t>
            </a:r>
            <a:r>
              <a:rPr lang="en-US" sz="1400" dirty="0" smtClean="0"/>
              <a:t> Tom </a:t>
            </a:r>
            <a:r>
              <a:rPr lang="en-US" sz="1400" dirty="0" err="1" smtClean="0"/>
              <a:t>rydw</a:t>
            </a:r>
            <a:r>
              <a:rPr lang="en-US" sz="1400" dirty="0" smtClean="0"/>
              <a:t> </a:t>
            </a:r>
            <a:r>
              <a:rPr lang="en-US" sz="1400" dirty="0" err="1" smtClean="0"/>
              <a:t>i’n</a:t>
            </a:r>
            <a:r>
              <a:rPr lang="en-US" sz="1400" dirty="0" smtClean="0"/>
              <a:t> </a:t>
            </a:r>
            <a:r>
              <a:rPr lang="en-US" sz="1400" dirty="0" err="1" smtClean="0"/>
              <a:t>hoffi</a:t>
            </a:r>
            <a:r>
              <a:rPr lang="en-US" sz="1400" dirty="0" smtClean="0"/>
              <a:t> </a:t>
            </a:r>
            <a:r>
              <a:rPr lang="en-US" sz="1400" dirty="0" err="1" smtClean="0"/>
              <a:t>cadw’n</a:t>
            </a:r>
            <a:r>
              <a:rPr lang="en-US" sz="1400" dirty="0" smtClean="0"/>
              <a:t>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</a:t>
            </a:r>
            <a:r>
              <a:rPr lang="en-US" sz="1400" dirty="0" err="1" smtClean="0"/>
              <a:t>heini</a:t>
            </a:r>
            <a:r>
              <a:rPr lang="en-US" sz="1400" dirty="0" smtClean="0"/>
              <a:t> ac </a:t>
            </a:r>
            <a:r>
              <a:rPr lang="en-US" sz="1400" dirty="0" err="1" smtClean="0"/>
              <a:t>mae</a:t>
            </a:r>
            <a:r>
              <a:rPr lang="en-US" sz="1400" dirty="0" smtClean="0"/>
              <a:t> </a:t>
            </a:r>
            <a:r>
              <a:rPr lang="en-US" sz="1400" dirty="0" err="1" smtClean="0"/>
              <a:t>o’n</a:t>
            </a:r>
            <a:r>
              <a:rPr lang="en-US" sz="1400" dirty="0" smtClean="0"/>
              <a:t> </a:t>
            </a:r>
            <a:r>
              <a:rPr lang="en-US" sz="1400" dirty="0" err="1" smtClean="0"/>
              <a:t>yfed</a:t>
            </a:r>
            <a:r>
              <a:rPr lang="en-US" sz="1400" dirty="0" smtClean="0"/>
              <a:t> alcohol </a:t>
            </a:r>
            <a:r>
              <a:rPr lang="en-US" sz="1400" dirty="0" err="1" smtClean="0"/>
              <a:t>weithiau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</a:t>
            </a:r>
            <a:r>
              <a:rPr lang="en-US" sz="1400" dirty="0" err="1" smtClean="0"/>
              <a:t>Rydw</a:t>
            </a:r>
            <a:r>
              <a:rPr lang="en-US" sz="1400" dirty="0" smtClean="0"/>
              <a:t> </a:t>
            </a:r>
            <a:r>
              <a:rPr lang="en-US" sz="1400" dirty="0" err="1" smtClean="0"/>
              <a:t>i’n</a:t>
            </a:r>
            <a:r>
              <a:rPr lang="en-US" sz="1400" dirty="0" smtClean="0"/>
              <a:t> </a:t>
            </a:r>
            <a:r>
              <a:rPr lang="en-US" sz="1400" dirty="0" err="1" smtClean="0"/>
              <a:t>hoffi</a:t>
            </a:r>
            <a:r>
              <a:rPr lang="en-US" sz="1400" dirty="0" smtClean="0"/>
              <a:t> Tia </a:t>
            </a:r>
            <a:r>
              <a:rPr lang="en-US" sz="1400" dirty="0" err="1" smtClean="0"/>
              <a:t>achos</a:t>
            </a:r>
            <a:r>
              <a:rPr lang="en-US" sz="1400" dirty="0" smtClean="0"/>
              <a:t> </a:t>
            </a:r>
            <a:r>
              <a:rPr lang="en-US" sz="1400" dirty="0" err="1" smtClean="0"/>
              <a:t>mae</a:t>
            </a:r>
            <a:r>
              <a:rPr lang="en-US" sz="1400" dirty="0" smtClean="0"/>
              <a:t> </a:t>
            </a:r>
            <a:r>
              <a:rPr lang="en-US" sz="1400" dirty="0" err="1" smtClean="0"/>
              <a:t>hi’n</a:t>
            </a:r>
            <a:r>
              <a:rPr lang="en-US" sz="1400" dirty="0" smtClean="0"/>
              <a:t> </a:t>
            </a:r>
            <a:r>
              <a:rPr lang="en-US" sz="1400" dirty="0" err="1" smtClean="0"/>
              <a:t>hoffi</a:t>
            </a:r>
            <a:r>
              <a:rPr lang="en-US" sz="1400" dirty="0" smtClean="0"/>
              <a:t> </a:t>
            </a:r>
            <a:r>
              <a:rPr lang="en-US" sz="1400" dirty="0" err="1" smtClean="0"/>
              <a:t>dawnsio</a:t>
            </a:r>
            <a:r>
              <a:rPr lang="en-US" sz="1400" dirty="0" smtClean="0"/>
              <a:t> a </a:t>
            </a:r>
            <a:r>
              <a:rPr lang="en-US" sz="1400" dirty="0" err="1" smtClean="0"/>
              <a:t>gwneud</a:t>
            </a:r>
            <a:r>
              <a:rPr lang="en-US" sz="1400" dirty="0" smtClean="0"/>
              <a:t> </a:t>
            </a:r>
            <a:r>
              <a:rPr lang="en-US" sz="1400" dirty="0" err="1" smtClean="0"/>
              <a:t>pethau</a:t>
            </a:r>
            <a:r>
              <a:rPr lang="en-US" sz="1400" dirty="0" smtClean="0"/>
              <a:t> </a:t>
            </a:r>
            <a:r>
              <a:rPr lang="en-US" sz="1400" dirty="0" err="1" smtClean="0"/>
              <a:t>actif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             </a:t>
            </a:r>
            <a:r>
              <a:rPr lang="en-US" sz="1400" dirty="0" err="1" smtClean="0"/>
              <a:t>weithiau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(Does dim </a:t>
            </a:r>
            <a:r>
              <a:rPr lang="en-US" sz="1400" dirty="0" err="1" smtClean="0"/>
              <a:t>rhaid</a:t>
            </a:r>
            <a:r>
              <a:rPr lang="en-US" sz="1400" dirty="0" smtClean="0"/>
              <a:t> </a:t>
            </a:r>
            <a:r>
              <a:rPr lang="en-US" sz="1400" dirty="0" err="1" smtClean="0"/>
              <a:t>i’r</a:t>
            </a:r>
            <a:r>
              <a:rPr lang="en-US" sz="1400" dirty="0" smtClean="0"/>
              <a:t> </a:t>
            </a:r>
            <a:r>
              <a:rPr lang="en-US" sz="1400" dirty="0" err="1" smtClean="0"/>
              <a:t>brawddegau</a:t>
            </a:r>
            <a:r>
              <a:rPr lang="en-US" sz="1400" dirty="0" smtClean="0"/>
              <a:t> bod </a:t>
            </a:r>
            <a:r>
              <a:rPr lang="en-US" sz="1400" dirty="0" err="1" smtClean="0"/>
              <a:t>yn</a:t>
            </a:r>
            <a:r>
              <a:rPr lang="en-US" sz="1400" dirty="0" smtClean="0"/>
              <a:t> </a:t>
            </a:r>
            <a:r>
              <a:rPr lang="en-US" sz="1400" dirty="0" err="1" smtClean="0"/>
              <a:t>berffaith</a:t>
            </a:r>
            <a:r>
              <a:rPr lang="en-US" sz="1400" dirty="0" smtClean="0"/>
              <a:t>, </a:t>
            </a:r>
            <a:r>
              <a:rPr lang="en-US" sz="1400" dirty="0" err="1" smtClean="0"/>
              <a:t>cyn</a:t>
            </a:r>
            <a:r>
              <a:rPr lang="en-US" sz="1400" dirty="0" smtClean="0"/>
              <a:t> belled </a:t>
            </a:r>
            <a:r>
              <a:rPr lang="en-US" sz="1400" dirty="0" err="1" smtClean="0"/>
              <a:t>eu</a:t>
            </a:r>
            <a:r>
              <a:rPr lang="en-US" sz="1400" dirty="0" smtClean="0"/>
              <a:t> bod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</a:t>
            </a:r>
            <a:r>
              <a:rPr lang="en-US" sz="1400" dirty="0" err="1" smtClean="0"/>
              <a:t>nhw’n</a:t>
            </a:r>
            <a:r>
              <a:rPr lang="en-US" sz="1400" dirty="0" smtClean="0"/>
              <a:t> </a:t>
            </a:r>
            <a:r>
              <a:rPr lang="en-US" sz="1400" dirty="0" err="1" smtClean="0"/>
              <a:t>gyfathrebol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en-US" sz="1400" b="1" dirty="0" err="1" smtClean="0"/>
              <a:t>Lefel</a:t>
            </a:r>
            <a:r>
              <a:rPr lang="en-US" sz="1400" b="1" dirty="0" smtClean="0"/>
              <a:t> 7 </a:t>
            </a:r>
            <a:r>
              <a:rPr lang="en-US" sz="1400" dirty="0" smtClean="0"/>
              <a:t>&gt; </a:t>
            </a:r>
            <a:r>
              <a:rPr lang="en-US" sz="1400" dirty="0" err="1" smtClean="0"/>
              <a:t>Ddim</a:t>
            </a:r>
            <a:r>
              <a:rPr lang="en-US" sz="1400" dirty="0" smtClean="0"/>
              <a:t> </a:t>
            </a:r>
            <a:r>
              <a:rPr lang="en-US" sz="1400" dirty="0" err="1" smtClean="0"/>
              <a:t>yn</a:t>
            </a:r>
            <a:r>
              <a:rPr lang="en-US" sz="1400" dirty="0" smtClean="0"/>
              <a:t> </a:t>
            </a:r>
            <a:r>
              <a:rPr lang="en-US" sz="1400" dirty="0" err="1" smtClean="0"/>
              <a:t>gallu</a:t>
            </a:r>
            <a:r>
              <a:rPr lang="en-US" sz="1400" dirty="0" smtClean="0"/>
              <a:t> </a:t>
            </a:r>
            <a:r>
              <a:rPr lang="en-US" sz="1400" dirty="0" err="1" smtClean="0"/>
              <a:t>gwobrwyo</a:t>
            </a:r>
            <a:r>
              <a:rPr lang="en-US" sz="1400" dirty="0" smtClean="0"/>
              <a:t> L7 am </a:t>
            </a:r>
            <a:r>
              <a:rPr lang="en-US" sz="1400" dirty="0" err="1" smtClean="0"/>
              <a:t>unrhyw</a:t>
            </a:r>
            <a:r>
              <a:rPr lang="en-US" sz="1400" dirty="0" smtClean="0"/>
              <a:t> </a:t>
            </a:r>
            <a:r>
              <a:rPr lang="en-US" sz="1400" dirty="0" err="1" smtClean="0"/>
              <a:t>waith</a:t>
            </a:r>
            <a:r>
              <a:rPr lang="en-US" sz="1400" dirty="0" smtClean="0"/>
              <a:t> a </a:t>
            </a:r>
            <a:r>
              <a:rPr lang="en-US" sz="1400" dirty="0" err="1" smtClean="0"/>
              <a:t>wneir</a:t>
            </a:r>
            <a:r>
              <a:rPr lang="en-US" sz="1400" dirty="0" smtClean="0"/>
              <a:t> </a:t>
            </a:r>
            <a:r>
              <a:rPr lang="en-US" sz="1400" dirty="0" err="1" smtClean="0"/>
              <a:t>yn</a:t>
            </a:r>
            <a:r>
              <a:rPr lang="en-US" sz="1400" dirty="0" smtClean="0"/>
              <a:t> </a:t>
            </a:r>
            <a:r>
              <a:rPr lang="en-US" sz="1400" dirty="0" err="1" smtClean="0"/>
              <a:t>yr</a:t>
            </a:r>
            <a:r>
              <a:rPr lang="en-US" sz="1400" dirty="0" smtClean="0"/>
              <a:t> </a:t>
            </a:r>
            <a:r>
              <a:rPr lang="en-US" sz="1400" dirty="0" err="1" smtClean="0"/>
              <a:t>arholiad</a:t>
            </a:r>
            <a:r>
              <a:rPr lang="en-US" sz="1400" dirty="0" smtClean="0"/>
              <a:t>.</a:t>
            </a:r>
          </a:p>
          <a:p>
            <a:endParaRPr lang="en-US" sz="1400" b="1" dirty="0"/>
          </a:p>
          <a:p>
            <a:endParaRPr lang="en-US" sz="1400" b="1" dirty="0" smtClean="0"/>
          </a:p>
          <a:p>
            <a:r>
              <a:rPr lang="en-US" sz="1400" b="1" dirty="0" err="1" smtClean="0"/>
              <a:t>Gwobrwyo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lefel</a:t>
            </a:r>
            <a:r>
              <a:rPr lang="en-US" sz="1400" b="1" dirty="0" smtClean="0"/>
              <a:t> y </a:t>
            </a:r>
            <a:r>
              <a:rPr lang="en-US" sz="1400" b="1" dirty="0" err="1" smtClean="0"/>
              <a:t>prawf</a:t>
            </a:r>
            <a:r>
              <a:rPr lang="en-US" sz="1400" b="1" dirty="0" smtClean="0"/>
              <a:t> – </a:t>
            </a:r>
            <a:r>
              <a:rPr lang="en-US" sz="1400" dirty="0" err="1" smtClean="0"/>
              <a:t>fel</a:t>
            </a:r>
            <a:r>
              <a:rPr lang="en-US" sz="1400" dirty="0" smtClean="0"/>
              <a:t> </a:t>
            </a:r>
            <a:r>
              <a:rPr lang="en-US" sz="1400" dirty="0" err="1" smtClean="0"/>
              <a:t>yr</a:t>
            </a:r>
            <a:r>
              <a:rPr lang="en-US" sz="1400" dirty="0" smtClean="0"/>
              <a:t> </a:t>
            </a:r>
            <a:r>
              <a:rPr lang="en-US" sz="1400" dirty="0" err="1" smtClean="0"/>
              <a:t>arfer</a:t>
            </a:r>
            <a:r>
              <a:rPr lang="en-US" sz="1400" dirty="0" smtClean="0"/>
              <a:t>, </a:t>
            </a:r>
            <a:r>
              <a:rPr lang="en-US" sz="1400" dirty="0" err="1" smtClean="0"/>
              <a:t>gwborwyo</a:t>
            </a:r>
            <a:r>
              <a:rPr lang="en-US" sz="1400" dirty="0" smtClean="0"/>
              <a:t> y </a:t>
            </a:r>
            <a:r>
              <a:rPr lang="en-US" sz="1400" dirty="0" err="1" smtClean="0"/>
              <a:t>lefel</a:t>
            </a:r>
            <a:r>
              <a:rPr lang="en-US" sz="1400" dirty="0" smtClean="0"/>
              <a:t> </a:t>
            </a:r>
            <a:r>
              <a:rPr lang="en-US" sz="1400" dirty="0" err="1" smtClean="0"/>
              <a:t>uchaf</a:t>
            </a:r>
            <a:r>
              <a:rPr lang="en-US" sz="1400" dirty="0" smtClean="0"/>
              <a:t> </a:t>
            </a:r>
            <a:r>
              <a:rPr lang="en-US" sz="1400" dirty="0" err="1" smtClean="0"/>
              <a:t>e.e</a:t>
            </a:r>
            <a:endParaRPr lang="en-US" sz="1400" dirty="0" smtClean="0"/>
          </a:p>
          <a:p>
            <a:r>
              <a:rPr lang="en-US" sz="1400" b="1" dirty="0"/>
              <a:t> </a:t>
            </a:r>
            <a:r>
              <a:rPr lang="en-US" sz="1400" b="1" dirty="0" smtClean="0"/>
              <a:t>                                               </a:t>
            </a:r>
            <a:r>
              <a:rPr lang="en-US" sz="1400" dirty="0" smtClean="0"/>
              <a:t>L5 </a:t>
            </a:r>
            <a:r>
              <a:rPr lang="en-US" sz="1400" dirty="0" err="1" smtClean="0"/>
              <a:t>Darllen</a:t>
            </a:r>
            <a:r>
              <a:rPr lang="en-US" sz="1400" dirty="0" smtClean="0"/>
              <a:t> + L6 </a:t>
            </a:r>
            <a:r>
              <a:rPr lang="en-US" sz="1400" dirty="0" err="1" smtClean="0"/>
              <a:t>Ysgrifennu</a:t>
            </a:r>
            <a:r>
              <a:rPr lang="en-US" sz="1400" dirty="0" smtClean="0"/>
              <a:t> &gt; L6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2000" b="1" dirty="0"/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6236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858000" cy="1144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/>
          </a:p>
          <a:p>
            <a:pPr>
              <a:lnSpc>
                <a:spcPct val="150000"/>
              </a:lnSpc>
            </a:pPr>
            <a:r>
              <a:rPr lang="en-GB" sz="12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2920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946" y="841521"/>
            <a:ext cx="6660108" cy="1246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Adran</a:t>
            </a:r>
            <a:r>
              <a:rPr lang="en-US" sz="1200" b="1" dirty="0" smtClean="0"/>
              <a:t> A</a:t>
            </a:r>
          </a:p>
          <a:p>
            <a:endParaRPr lang="en-US" sz="1200" dirty="0"/>
          </a:p>
          <a:p>
            <a:pPr marL="228600" indent="-228600">
              <a:buAutoNum type="arabicPeriod"/>
            </a:pPr>
            <a:r>
              <a:rPr lang="en-GB" sz="1200" dirty="0" smtClean="0"/>
              <a:t>Mae </a:t>
            </a:r>
            <a:r>
              <a:rPr lang="en-GB" sz="1200" dirty="0" err="1" smtClean="0"/>
              <a:t>eich</a:t>
            </a:r>
            <a:r>
              <a:rPr lang="en-GB" sz="1200" dirty="0" smtClean="0"/>
              <a:t> </a:t>
            </a:r>
            <a:r>
              <a:rPr lang="en-GB" sz="1200" dirty="0" err="1" smtClean="0"/>
              <a:t>clwb</a:t>
            </a:r>
            <a:r>
              <a:rPr lang="en-GB" sz="1200" dirty="0" smtClean="0"/>
              <a:t> </a:t>
            </a:r>
            <a:r>
              <a:rPr lang="en-GB" sz="1200" dirty="0" err="1" smtClean="0"/>
              <a:t>chwaraeon</a:t>
            </a:r>
            <a:r>
              <a:rPr lang="en-GB" sz="1200" dirty="0" smtClean="0"/>
              <a:t> </a:t>
            </a:r>
            <a:r>
              <a:rPr lang="en-GB" sz="1200" dirty="0" err="1" smtClean="0"/>
              <a:t>wedi</a:t>
            </a:r>
            <a:r>
              <a:rPr lang="en-GB" sz="1200" dirty="0" smtClean="0"/>
              <a:t> </a:t>
            </a:r>
            <a:r>
              <a:rPr lang="en-GB" sz="1200" dirty="0" err="1" smtClean="0"/>
              <a:t>gofyn</a:t>
            </a:r>
            <a:r>
              <a:rPr lang="en-GB" sz="1200" dirty="0" smtClean="0"/>
              <a:t> </a:t>
            </a:r>
            <a:r>
              <a:rPr lang="en-GB" sz="1200" dirty="0" err="1" smtClean="0"/>
              <a:t>i</a:t>
            </a:r>
            <a:r>
              <a:rPr lang="en-GB" sz="1200" dirty="0" smtClean="0"/>
              <a:t> chi </a:t>
            </a:r>
            <a:r>
              <a:rPr lang="en-GB" sz="1200" dirty="0" err="1" smtClean="0"/>
              <a:t>gynllunio</a:t>
            </a:r>
            <a:r>
              <a:rPr lang="en-GB" sz="1200" dirty="0" smtClean="0"/>
              <a:t> poster </a:t>
            </a:r>
            <a:r>
              <a:rPr lang="en-GB" sz="1200" dirty="0" err="1" smtClean="0"/>
              <a:t>i</a:t>
            </a:r>
            <a:r>
              <a:rPr lang="en-GB" sz="1200" dirty="0" smtClean="0"/>
              <a:t> </a:t>
            </a:r>
            <a:r>
              <a:rPr lang="en-GB" sz="1200" dirty="0" err="1" smtClean="0"/>
              <a:t>hysbysebu</a:t>
            </a:r>
            <a:r>
              <a:rPr lang="en-GB" sz="1200" dirty="0" smtClean="0"/>
              <a:t> </a:t>
            </a:r>
            <a:r>
              <a:rPr lang="en-GB" sz="1200" dirty="0" err="1" smtClean="0"/>
              <a:t>digwyddiad</a:t>
            </a:r>
            <a:r>
              <a:rPr lang="en-GB" sz="1200" dirty="0" smtClean="0"/>
              <a:t> </a:t>
            </a:r>
            <a:r>
              <a:rPr lang="en-GB" sz="1200" dirty="0" err="1" smtClean="0"/>
              <a:t>arbennig</a:t>
            </a:r>
            <a:r>
              <a:rPr lang="en-GB" sz="1200" dirty="0" smtClean="0"/>
              <a:t>. Mae </a:t>
            </a:r>
            <a:r>
              <a:rPr lang="en-GB" sz="1200" dirty="0" err="1" smtClean="0"/>
              <a:t>angen</a:t>
            </a:r>
            <a:r>
              <a:rPr lang="en-GB" sz="1200" dirty="0" smtClean="0"/>
              <a:t> 3 </a:t>
            </a:r>
            <a:r>
              <a:rPr lang="en-GB" sz="1200" dirty="0" err="1" smtClean="0"/>
              <a:t>llun</a:t>
            </a:r>
            <a:r>
              <a:rPr lang="en-GB" sz="1200" dirty="0" smtClean="0"/>
              <a:t> </a:t>
            </a:r>
            <a:r>
              <a:rPr lang="en-GB" sz="1200" dirty="0" err="1"/>
              <a:t>i</a:t>
            </a:r>
            <a:r>
              <a:rPr lang="en-GB" sz="1200" dirty="0" err="1" smtClean="0"/>
              <a:t>’w</a:t>
            </a:r>
            <a:r>
              <a:rPr lang="en-GB" sz="1200" dirty="0" smtClean="0"/>
              <a:t> </a:t>
            </a:r>
            <a:r>
              <a:rPr lang="en-GB" sz="1200" dirty="0" err="1" smtClean="0"/>
              <a:t>roi</a:t>
            </a:r>
            <a:r>
              <a:rPr lang="en-GB" sz="1200" dirty="0" smtClean="0"/>
              <a:t> </a:t>
            </a:r>
            <a:r>
              <a:rPr lang="en-GB" sz="1200" dirty="0" err="1" smtClean="0"/>
              <a:t>ar</a:t>
            </a:r>
            <a:r>
              <a:rPr lang="en-GB" sz="1200" dirty="0" smtClean="0"/>
              <a:t> y poster. </a:t>
            </a:r>
            <a:r>
              <a:rPr lang="en-GB" sz="1200" dirty="0" err="1" smtClean="0"/>
              <a:t>Nodwch</a:t>
            </a:r>
            <a:r>
              <a:rPr lang="en-GB" sz="1200" dirty="0" smtClean="0"/>
              <a:t> 1, 2 a 3 </a:t>
            </a:r>
            <a:r>
              <a:rPr lang="en-GB" sz="1200" dirty="0" err="1" smtClean="0"/>
              <a:t>wrth</a:t>
            </a:r>
            <a:r>
              <a:rPr lang="en-GB" sz="1200" dirty="0" smtClean="0"/>
              <a:t> y </a:t>
            </a:r>
            <a:r>
              <a:rPr lang="en-GB" sz="1200" dirty="0" err="1" smtClean="0"/>
              <a:t>lluniau</a:t>
            </a:r>
            <a:r>
              <a:rPr lang="en-GB" sz="1200" dirty="0" smtClean="0"/>
              <a:t> </a:t>
            </a:r>
            <a:r>
              <a:rPr lang="en-GB" sz="1200" dirty="0" err="1" smtClean="0"/>
              <a:t>addas</a:t>
            </a:r>
            <a:r>
              <a:rPr lang="en-GB" sz="1200" dirty="0" smtClean="0"/>
              <a:t> </a:t>
            </a:r>
            <a:r>
              <a:rPr lang="en-GB" sz="1200" dirty="0" err="1" smtClean="0"/>
              <a:t>o’r</a:t>
            </a:r>
            <a:r>
              <a:rPr lang="en-GB" sz="1200" dirty="0" smtClean="0"/>
              <a:t> </a:t>
            </a:r>
            <a:r>
              <a:rPr lang="en-GB" sz="1200" dirty="0" err="1" smtClean="0"/>
              <a:t>dewis</a:t>
            </a:r>
            <a:r>
              <a:rPr lang="en-GB" sz="1200" dirty="0" smtClean="0"/>
              <a:t> </a:t>
            </a:r>
            <a:r>
              <a:rPr lang="en-GB" sz="1200" dirty="0" err="1" smtClean="0"/>
              <a:t>isod</a:t>
            </a:r>
            <a:r>
              <a:rPr lang="en-GB" sz="1200" dirty="0" smtClean="0"/>
              <a:t>.</a:t>
            </a:r>
          </a:p>
          <a:p>
            <a:endParaRPr lang="en-GB" sz="1200" dirty="0" smtClean="0"/>
          </a:p>
          <a:p>
            <a:r>
              <a:rPr lang="en-GB" sz="1200" dirty="0"/>
              <a:t> </a:t>
            </a:r>
            <a:r>
              <a:rPr lang="en-GB" sz="1200" dirty="0" smtClean="0"/>
              <a:t>     </a:t>
            </a:r>
            <a:r>
              <a:rPr lang="en-GB" sz="1200" i="1" dirty="0" smtClean="0"/>
              <a:t>Your sports club has asked you to design a poster to advertise a special event. 3 pictures are needed </a:t>
            </a:r>
          </a:p>
          <a:p>
            <a:r>
              <a:rPr lang="en-GB" sz="1200" i="1" dirty="0" smtClean="0"/>
              <a:t>      for the poster. Note the numbers 1, 2 &amp; 3 under the suitable pictures from the selection below.       </a:t>
            </a:r>
            <a:r>
              <a:rPr lang="en-GB" sz="1200" b="1" dirty="0" smtClean="0"/>
              <a:t>[3]</a:t>
            </a:r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endParaRPr lang="en-US" sz="1200" i="1" dirty="0"/>
          </a:p>
          <a:p>
            <a:endParaRPr lang="en-US" sz="1200" i="1" dirty="0" smtClean="0"/>
          </a:p>
          <a:p>
            <a:r>
              <a:rPr lang="en-US" sz="1200" b="1" dirty="0" smtClean="0"/>
              <a:t>ii) </a:t>
            </a:r>
            <a:r>
              <a:rPr lang="en-US" sz="1200" dirty="0" err="1" smtClean="0"/>
              <a:t>Mewn</a:t>
            </a:r>
            <a:r>
              <a:rPr lang="en-US" sz="1200" dirty="0" smtClean="0"/>
              <a:t> </a:t>
            </a:r>
            <a:r>
              <a:rPr lang="en-US" sz="1200" dirty="0" err="1" smtClean="0"/>
              <a:t>brawddegau</a:t>
            </a:r>
            <a:r>
              <a:rPr lang="en-US" sz="1200" dirty="0" smtClean="0"/>
              <a:t> </a:t>
            </a:r>
            <a:r>
              <a:rPr lang="en-US" sz="1200" dirty="0" err="1" smtClean="0"/>
              <a:t>llawn</a:t>
            </a:r>
            <a:r>
              <a:rPr lang="en-US" sz="1200" dirty="0" smtClean="0"/>
              <a:t>, </a:t>
            </a:r>
            <a:r>
              <a:rPr lang="en-US" sz="1200" dirty="0" err="1" smtClean="0"/>
              <a:t>rhaid</a:t>
            </a:r>
            <a:r>
              <a:rPr lang="en-US" sz="1200" dirty="0" smtClean="0"/>
              <a:t> i chi </a:t>
            </a:r>
            <a:r>
              <a:rPr lang="en-US" sz="1200" dirty="0" err="1" smtClean="0"/>
              <a:t>fynegi</a:t>
            </a:r>
            <a:r>
              <a:rPr lang="en-US" sz="1200" dirty="0" smtClean="0"/>
              <a:t> </a:t>
            </a:r>
            <a:r>
              <a:rPr lang="en-US" sz="1200" dirty="0" err="1" smtClean="0"/>
              <a:t>eich</a:t>
            </a:r>
            <a:r>
              <a:rPr lang="en-US" sz="1200" dirty="0" smtClean="0"/>
              <a:t> barn </a:t>
            </a:r>
            <a:r>
              <a:rPr lang="en-US" sz="1200" dirty="0" err="1" smtClean="0"/>
              <a:t>ar</a:t>
            </a:r>
            <a:r>
              <a:rPr lang="en-US" sz="1200" dirty="0" smtClean="0"/>
              <a:t> </a:t>
            </a:r>
            <a:r>
              <a:rPr lang="en-US" sz="1200" dirty="0" err="1" smtClean="0"/>
              <a:t>unrhyw</a:t>
            </a:r>
            <a:r>
              <a:rPr lang="en-US" sz="1200" dirty="0" smtClean="0"/>
              <a:t> 2 </a:t>
            </a:r>
            <a:r>
              <a:rPr lang="en-US" sz="1200" dirty="0" err="1" smtClean="0"/>
              <a:t>o’r</a:t>
            </a:r>
            <a:r>
              <a:rPr lang="en-US" sz="1200" dirty="0" smtClean="0"/>
              <a:t> </a:t>
            </a:r>
            <a:r>
              <a:rPr lang="en-US" sz="1200" dirty="0" err="1" smtClean="0"/>
              <a:t>pethau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y </a:t>
            </a:r>
            <a:r>
              <a:rPr lang="en-US" sz="1200" dirty="0" err="1" smtClean="0"/>
              <a:t>lluniau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i="1" dirty="0" smtClean="0"/>
              <a:t>In full sentences, you must express your opinions on any 2 of the things you can see in the pictures.</a:t>
            </a:r>
          </a:p>
          <a:p>
            <a:endParaRPr lang="en-US" sz="1200" i="1" dirty="0"/>
          </a:p>
          <a:p>
            <a:pPr>
              <a:lnSpc>
                <a:spcPct val="200000"/>
              </a:lnSpc>
            </a:pPr>
            <a:r>
              <a:rPr lang="en-US" sz="1200" dirty="0" smtClean="0"/>
              <a:t>1.________________________________________________________________________________________________________________________________________________________________________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200000"/>
              </a:lnSpc>
            </a:pPr>
            <a:endParaRPr lang="en-US" sz="1200" dirty="0"/>
          </a:p>
          <a:p>
            <a:pPr>
              <a:lnSpc>
                <a:spcPct val="200000"/>
              </a:lnSpc>
            </a:pPr>
            <a:r>
              <a:rPr lang="en-US" sz="1200" dirty="0" smtClean="0"/>
              <a:t>2._______________________________________________________________________________________________________________________________________________________________________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200000"/>
              </a:lnSpc>
            </a:pPr>
            <a:endParaRPr lang="en-US" sz="1200" dirty="0" smtClean="0"/>
          </a:p>
          <a:p>
            <a:pPr>
              <a:lnSpc>
                <a:spcPct val="200000"/>
              </a:lnSpc>
            </a:pPr>
            <a:r>
              <a:rPr lang="en-US" sz="1200" dirty="0" err="1" smtClean="0">
                <a:solidFill>
                  <a:srgbClr val="00B050"/>
                </a:solidFill>
              </a:rPr>
              <a:t>Asesu</a:t>
            </a:r>
            <a:r>
              <a:rPr lang="en-US" sz="1200" dirty="0" smtClean="0">
                <a:solidFill>
                  <a:srgbClr val="00B050"/>
                </a:solidFill>
              </a:rPr>
              <a:t> y </a:t>
            </a:r>
            <a:r>
              <a:rPr lang="en-US" sz="1200" dirty="0" err="1" smtClean="0">
                <a:solidFill>
                  <a:srgbClr val="00B050"/>
                </a:solidFill>
              </a:rPr>
              <a:t>brawddegau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yn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defnyddio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disgrifiadau</a:t>
            </a:r>
            <a:r>
              <a:rPr lang="en-US" sz="1200" dirty="0" smtClean="0">
                <a:solidFill>
                  <a:srgbClr val="00B050"/>
                </a:solidFill>
              </a:rPr>
              <a:t> </a:t>
            </a:r>
            <a:r>
              <a:rPr lang="en-US" sz="1200" dirty="0" err="1" smtClean="0">
                <a:solidFill>
                  <a:srgbClr val="00B050"/>
                </a:solidFill>
              </a:rPr>
              <a:t>lefel</a:t>
            </a:r>
            <a:r>
              <a:rPr lang="en-US" sz="1200" dirty="0" smtClean="0">
                <a:solidFill>
                  <a:srgbClr val="00B050"/>
                </a:solidFill>
              </a:rPr>
              <a:t> YSGRIFENNU.</a:t>
            </a:r>
          </a:p>
          <a:p>
            <a:pPr>
              <a:lnSpc>
                <a:spcPct val="200000"/>
              </a:lnSpc>
            </a:pPr>
            <a:endParaRPr lang="en-US" sz="1200" dirty="0"/>
          </a:p>
          <a:p>
            <a:endParaRPr lang="en-GB" sz="1200" i="1" dirty="0"/>
          </a:p>
          <a:p>
            <a:endParaRPr lang="en-GB" sz="1200" i="1" dirty="0" smtClean="0"/>
          </a:p>
          <a:p>
            <a:endParaRPr lang="en-GB" sz="1200" i="1" dirty="0"/>
          </a:p>
          <a:p>
            <a:endParaRPr lang="en-GB" sz="1200" i="1" dirty="0" smtClean="0"/>
          </a:p>
          <a:p>
            <a:endParaRPr lang="en-GB" sz="1200" i="1" dirty="0"/>
          </a:p>
          <a:p>
            <a:endParaRPr lang="en-GB" sz="1200" i="1" dirty="0" smtClean="0"/>
          </a:p>
          <a:p>
            <a:endParaRPr lang="en-GB" sz="1200" i="1" dirty="0"/>
          </a:p>
          <a:p>
            <a:r>
              <a:rPr lang="en-GB" sz="1200" i="1" dirty="0" smtClean="0"/>
              <a:t> </a:t>
            </a:r>
            <a:r>
              <a:rPr lang="en-GB" sz="1200" dirty="0" smtClean="0"/>
              <a:t> </a:t>
            </a:r>
          </a:p>
          <a:p>
            <a:endParaRPr lang="en-US" sz="1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661" y="2405090"/>
            <a:ext cx="4448286" cy="2833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32835" y="2405090"/>
            <a:ext cx="321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hysbysebu@clwbchwaraeon.co.uk/</a:t>
            </a:r>
            <a:r>
              <a:rPr lang="en-US" sz="800" dirty="0" err="1" smtClean="0"/>
              <a:t>cymru</a:t>
            </a:r>
            <a:endParaRPr lang="en-GB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2232834" y="2876467"/>
            <a:ext cx="3211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Poster </a:t>
            </a:r>
            <a:r>
              <a:rPr lang="en-US" sz="800" dirty="0" err="1" smtClean="0"/>
              <a:t>Hysbysebu</a:t>
            </a:r>
            <a:r>
              <a:rPr lang="en-US" sz="800" dirty="0" smtClean="0"/>
              <a:t> </a:t>
            </a:r>
            <a:r>
              <a:rPr lang="en-US" sz="800" dirty="0" err="1" smtClean="0"/>
              <a:t>Digwyddiad</a:t>
            </a:r>
            <a:r>
              <a:rPr lang="en-US" sz="800" dirty="0" smtClean="0"/>
              <a:t> </a:t>
            </a:r>
            <a:r>
              <a:rPr lang="en-US" sz="800" dirty="0" err="1" smtClean="0"/>
              <a:t>Arbennig</a:t>
            </a:r>
            <a:endParaRPr lang="en-GB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1282661" y="3167755"/>
            <a:ext cx="4256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Helo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 smtClean="0"/>
              <a:t>Mae </a:t>
            </a:r>
            <a:r>
              <a:rPr lang="en-US" sz="1200" dirty="0" err="1" smtClean="0"/>
              <a:t>angen</a:t>
            </a:r>
            <a:r>
              <a:rPr lang="en-US" sz="1200" dirty="0" smtClean="0"/>
              <a:t> poster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hysbysebu’r</a:t>
            </a:r>
            <a:r>
              <a:rPr lang="en-US" sz="1200" dirty="0" smtClean="0"/>
              <a:t> </a:t>
            </a:r>
            <a:r>
              <a:rPr lang="en-US" sz="1200" dirty="0" err="1" smtClean="0"/>
              <a:t>digwyddiad</a:t>
            </a:r>
            <a:r>
              <a:rPr lang="en-US" sz="1200" dirty="0" smtClean="0"/>
              <a:t> </a:t>
            </a:r>
            <a:r>
              <a:rPr lang="en-US" sz="1200" dirty="0" err="1" smtClean="0"/>
              <a:t>ar</a:t>
            </a:r>
            <a:r>
              <a:rPr lang="en-US" sz="1200" dirty="0" smtClean="0"/>
              <a:t> y </a:t>
            </a:r>
            <a:r>
              <a:rPr lang="en-US" sz="1200" dirty="0" err="1" smtClean="0"/>
              <a:t>penwythnos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Dydd</a:t>
            </a:r>
            <a:r>
              <a:rPr lang="en-US" sz="1200" dirty="0" smtClean="0"/>
              <a:t> </a:t>
            </a:r>
            <a:r>
              <a:rPr lang="en-US" sz="1200" dirty="0" err="1" smtClean="0"/>
              <a:t>Sadwrn</a:t>
            </a:r>
            <a:r>
              <a:rPr lang="en-US" sz="1200" dirty="0" smtClean="0"/>
              <a:t> – </a:t>
            </a:r>
            <a:r>
              <a:rPr lang="en-US" sz="1200" dirty="0" err="1" smtClean="0"/>
              <a:t>nofio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y </a:t>
            </a:r>
            <a:r>
              <a:rPr lang="en-US" sz="1200" dirty="0" err="1" smtClean="0"/>
              <a:t>pwll</a:t>
            </a:r>
            <a:r>
              <a:rPr lang="en-US" sz="1200" dirty="0" smtClean="0"/>
              <a:t> </a:t>
            </a:r>
            <a:r>
              <a:rPr lang="en-US" sz="1200" dirty="0" err="1" smtClean="0"/>
              <a:t>nofio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Dydd</a:t>
            </a:r>
            <a:r>
              <a:rPr lang="en-US" sz="1200" dirty="0" smtClean="0"/>
              <a:t> </a:t>
            </a:r>
            <a:r>
              <a:rPr lang="en-US" sz="1200" dirty="0" err="1" smtClean="0"/>
              <a:t>Sul</a:t>
            </a:r>
            <a:r>
              <a:rPr lang="en-US" sz="1200" dirty="0" smtClean="0"/>
              <a:t> – </a:t>
            </a:r>
            <a:r>
              <a:rPr lang="en-US" sz="1200" dirty="0" err="1" smtClean="0"/>
              <a:t>pêl-droed</a:t>
            </a:r>
            <a:r>
              <a:rPr lang="en-US" sz="1200" dirty="0" smtClean="0"/>
              <a:t> pump bob </a:t>
            </a:r>
            <a:r>
              <a:rPr lang="en-US" sz="1200" dirty="0" err="1" smtClean="0"/>
              <a:t>ochr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y </a:t>
            </a:r>
            <a:r>
              <a:rPr lang="en-US" sz="1200" dirty="0" err="1" smtClean="0"/>
              <a:t>ganolfan</a:t>
            </a:r>
            <a:r>
              <a:rPr lang="en-US" sz="1200" dirty="0" smtClean="0"/>
              <a:t> </a:t>
            </a:r>
            <a:r>
              <a:rPr lang="en-US" sz="1200" dirty="0" err="1" smtClean="0"/>
              <a:t>hamdden</a:t>
            </a: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Angen</a:t>
            </a:r>
            <a:r>
              <a:rPr lang="en-US" sz="1200" dirty="0" smtClean="0"/>
              <a:t> </a:t>
            </a:r>
            <a:r>
              <a:rPr lang="en-US" sz="1200" dirty="0" err="1" smtClean="0"/>
              <a:t>arian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dalu</a:t>
            </a:r>
            <a:r>
              <a:rPr lang="en-US" sz="1200" dirty="0" smtClean="0"/>
              <a:t> am </a:t>
            </a:r>
            <a:r>
              <a:rPr lang="en-US" sz="1200" dirty="0" err="1" smtClean="0"/>
              <a:t>wneud</a:t>
            </a:r>
            <a:r>
              <a:rPr lang="en-US" sz="1200" dirty="0" smtClean="0"/>
              <a:t> y </a:t>
            </a:r>
            <a:r>
              <a:rPr lang="en-US" sz="1200" dirty="0" err="1" smtClean="0"/>
              <a:t>chwaraeon</a:t>
            </a:r>
            <a:r>
              <a:rPr lang="en-US" sz="1200" dirty="0" smtClean="0"/>
              <a:t> </a:t>
            </a:r>
            <a:endParaRPr lang="en-GB" sz="1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142329"/>
              </p:ext>
            </p:extLst>
          </p:nvPr>
        </p:nvGraphicFramePr>
        <p:xfrm>
          <a:off x="590105" y="5710071"/>
          <a:ext cx="6267895" cy="2037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3579"/>
                <a:gridCol w="1253579"/>
                <a:gridCol w="1253579"/>
                <a:gridCol w="1253579"/>
                <a:gridCol w="1253579"/>
              </a:tblGrid>
              <a:tr h="71181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11814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3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1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B050"/>
                          </a:solidFill>
                        </a:rPr>
                        <a:t>2</a:t>
                      </a:r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r="9364"/>
          <a:stretch/>
        </p:blipFill>
        <p:spPr>
          <a:xfrm>
            <a:off x="680993" y="6052038"/>
            <a:ext cx="1052112" cy="6529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7657" y="5979900"/>
            <a:ext cx="1144321" cy="8322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6530" y="6016106"/>
            <a:ext cx="1036880" cy="6888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7962" y="5856091"/>
            <a:ext cx="1079851" cy="1079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0947" y="5879110"/>
            <a:ext cx="998807" cy="998807"/>
          </a:xfrm>
          <a:prstGeom prst="rect">
            <a:avLst/>
          </a:prstGeom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271713" y="11412475"/>
            <a:ext cx="2314575" cy="649111"/>
          </a:xfrm>
        </p:spPr>
        <p:txBody>
          <a:bodyPr/>
          <a:lstStyle/>
          <a:p>
            <a:r>
              <a:rPr lang="en-US" dirty="0" smtClean="0"/>
              <a:t>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5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69851" y="5550195"/>
            <a:ext cx="5518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Tudalen</a:t>
            </a:r>
            <a:r>
              <a:rPr lang="en-GB" dirty="0" smtClean="0"/>
              <a:t> Wag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Blank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67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42744"/>
            <a:ext cx="6858000" cy="149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143" dirty="0"/>
          </a:p>
          <a:p>
            <a:r>
              <a:rPr lang="en-GB" sz="1143" dirty="0" smtClean="0"/>
              <a:t>2. </a:t>
            </a:r>
            <a:r>
              <a:rPr lang="en-GB" sz="1143" dirty="0" err="1" smtClean="0"/>
              <a:t>Darllenwch</a:t>
            </a:r>
            <a:r>
              <a:rPr lang="en-GB" sz="1143" dirty="0" smtClean="0"/>
              <a:t> </a:t>
            </a:r>
            <a:r>
              <a:rPr lang="en-GB" sz="1143" dirty="0"/>
              <a:t>y </a:t>
            </a:r>
            <a:r>
              <a:rPr lang="en-GB" sz="1143" dirty="0" err="1"/>
              <a:t>wybodaeth</a:t>
            </a:r>
            <a:r>
              <a:rPr lang="en-GB" sz="1143" dirty="0"/>
              <a:t> am y </a:t>
            </a:r>
            <a:r>
              <a:rPr lang="en-GB" sz="1143" dirty="0" err="1"/>
              <a:t>ddau</a:t>
            </a:r>
            <a:r>
              <a:rPr lang="en-GB" sz="1143" dirty="0"/>
              <a:t> </a:t>
            </a:r>
            <a:r>
              <a:rPr lang="en-GB" sz="1143" dirty="0" err="1"/>
              <a:t>seren</a:t>
            </a:r>
            <a:r>
              <a:rPr lang="en-GB" sz="1143" dirty="0"/>
              <a:t> </a:t>
            </a:r>
            <a:r>
              <a:rPr lang="en-GB" sz="1143" dirty="0" err="1"/>
              <a:t>chwaraeon</a:t>
            </a:r>
            <a:r>
              <a:rPr lang="en-GB" sz="1143" dirty="0"/>
              <a:t> ac </a:t>
            </a:r>
            <a:r>
              <a:rPr lang="en-GB" sz="1143" dirty="0" err="1"/>
              <a:t>atebwch</a:t>
            </a:r>
            <a:r>
              <a:rPr lang="en-GB" sz="1143" dirty="0"/>
              <a:t> y </a:t>
            </a:r>
            <a:r>
              <a:rPr lang="en-GB" sz="1143" dirty="0" err="1"/>
              <a:t>cwestiynau</a:t>
            </a:r>
            <a:r>
              <a:rPr lang="en-GB" sz="1143" dirty="0"/>
              <a:t> </a:t>
            </a:r>
            <a:r>
              <a:rPr lang="en-GB" sz="1143" dirty="0" err="1"/>
              <a:t>sy’n</a:t>
            </a:r>
            <a:r>
              <a:rPr lang="en-GB" sz="1143" dirty="0"/>
              <a:t> </a:t>
            </a:r>
            <a:r>
              <a:rPr lang="en-GB" sz="1143" dirty="0" err="1"/>
              <a:t>dilyn</a:t>
            </a:r>
            <a:r>
              <a:rPr lang="en-GB" sz="1143" dirty="0"/>
              <a:t> </a:t>
            </a:r>
            <a:r>
              <a:rPr lang="en-GB" sz="1143" b="1" dirty="0" err="1"/>
              <a:t>yn</a:t>
            </a:r>
            <a:r>
              <a:rPr lang="en-GB" sz="1143" b="1" dirty="0"/>
              <a:t> </a:t>
            </a:r>
            <a:r>
              <a:rPr lang="en-GB" sz="1143" b="1" dirty="0" err="1"/>
              <a:t>Gymraeg</a:t>
            </a:r>
            <a:endParaRPr lang="en-GB" sz="1143" b="1" dirty="0"/>
          </a:p>
          <a:p>
            <a:endParaRPr lang="en-GB" sz="1143" b="1" dirty="0"/>
          </a:p>
          <a:p>
            <a:r>
              <a:rPr lang="en-GB" sz="1143" i="1" dirty="0" smtClean="0"/>
              <a:t>    Read </a:t>
            </a:r>
            <a:r>
              <a:rPr lang="en-GB" sz="1143" i="1" dirty="0"/>
              <a:t>the information about the two sports stars and answer the questions which follow </a:t>
            </a:r>
            <a:r>
              <a:rPr lang="en-GB" sz="1143" b="1" i="1" dirty="0"/>
              <a:t>in Welsh. </a:t>
            </a:r>
            <a:r>
              <a:rPr lang="en-GB" sz="1143" b="1" i="1" dirty="0" smtClean="0"/>
              <a:t>  </a:t>
            </a:r>
            <a:r>
              <a:rPr lang="en-GB" sz="1143" b="1" i="1" dirty="0"/>
              <a:t> </a:t>
            </a:r>
            <a:r>
              <a:rPr lang="en-GB" sz="1143" b="1" i="1" dirty="0" smtClean="0"/>
              <a:t>         </a:t>
            </a:r>
            <a:r>
              <a:rPr lang="en-GB" sz="1143" b="1" dirty="0" smtClean="0"/>
              <a:t>[11]</a:t>
            </a:r>
            <a:endParaRPr lang="en-GB" sz="1143" b="1" dirty="0"/>
          </a:p>
          <a:p>
            <a:endParaRPr lang="en-GB" sz="1143" b="1" dirty="0"/>
          </a:p>
          <a:p>
            <a:r>
              <a:rPr lang="en-GB" sz="1143" b="1" dirty="0"/>
              <a:t>						</a:t>
            </a:r>
            <a:r>
              <a:rPr lang="en-GB" sz="1143" b="1" dirty="0" smtClean="0"/>
              <a:t>                  </a:t>
            </a:r>
            <a:endParaRPr lang="en-GB" sz="1143" dirty="0"/>
          </a:p>
          <a:p>
            <a:endParaRPr lang="en-GB" sz="1143" b="1" i="1" dirty="0"/>
          </a:p>
          <a:p>
            <a:endParaRPr lang="en-GB" sz="1143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0930"/>
          <a:stretch/>
        </p:blipFill>
        <p:spPr>
          <a:xfrm>
            <a:off x="203396" y="2135785"/>
            <a:ext cx="1416212" cy="1919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0498"/>
          <a:stretch/>
        </p:blipFill>
        <p:spPr>
          <a:xfrm>
            <a:off x="203396" y="6848484"/>
            <a:ext cx="1428796" cy="192228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588642"/>
              </p:ext>
            </p:extLst>
          </p:nvPr>
        </p:nvGraphicFramePr>
        <p:xfrm>
          <a:off x="1823003" y="2135785"/>
          <a:ext cx="4900408" cy="2826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229"/>
                <a:gridCol w="3729179"/>
              </a:tblGrid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Enw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llawn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Gareth Frank Bale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Dyddiad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geni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16 </a:t>
                      </a:r>
                      <a:r>
                        <a:rPr lang="en-GB" sz="1200" dirty="0" err="1" smtClean="0"/>
                        <a:t>Gorffennaf</a:t>
                      </a:r>
                      <a:r>
                        <a:rPr lang="en-GB" sz="1200" dirty="0" smtClean="0"/>
                        <a:t> 1989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Geni</a:t>
                      </a:r>
                      <a:r>
                        <a:rPr lang="en-GB" sz="1200" dirty="0" smtClean="0"/>
                        <a:t> – </a:t>
                      </a:r>
                      <a:r>
                        <a:rPr lang="en-GB" sz="1200" dirty="0" err="1" smtClean="0"/>
                        <a:t>Ble</a:t>
                      </a:r>
                      <a:r>
                        <a:rPr lang="en-GB" sz="1200" dirty="0" smtClean="0"/>
                        <a:t>?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Caerdydd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Ysgol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Ysgol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Uwchradd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yr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Eglwys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Newydd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Taldra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1.83 </a:t>
                      </a:r>
                      <a:r>
                        <a:rPr lang="en-GB" sz="1200" dirty="0" err="1" smtClean="0"/>
                        <a:t>metr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Pwyso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74 </a:t>
                      </a:r>
                      <a:r>
                        <a:rPr lang="en-GB" sz="1200" dirty="0" err="1" smtClean="0"/>
                        <a:t>cilogram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Capiau</a:t>
                      </a:r>
                      <a:r>
                        <a:rPr lang="en-GB" sz="1200" baseline="0" dirty="0" smtClean="0"/>
                        <a:t> i </a:t>
                      </a:r>
                      <a:r>
                        <a:rPr lang="en-GB" sz="1200" baseline="0" dirty="0" err="1" smtClean="0"/>
                        <a:t>Gymru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65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Arwyr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Ryan </a:t>
                      </a:r>
                      <a:r>
                        <a:rPr lang="en-GB" sz="1200" dirty="0" err="1" smtClean="0"/>
                        <a:t>Giggs</a:t>
                      </a:r>
                      <a:r>
                        <a:rPr lang="en-GB" sz="1200" dirty="0" smtClean="0"/>
                        <a:t> ac Ian Rush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127396"/>
              </p:ext>
            </p:extLst>
          </p:nvPr>
        </p:nvGraphicFramePr>
        <p:xfrm>
          <a:off x="1823003" y="4961855"/>
          <a:ext cx="4900408" cy="46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229"/>
                <a:gridCol w="3729179"/>
              </a:tblGrid>
              <a:tr h="46456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Teulu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Gwraig</a:t>
                      </a:r>
                      <a:r>
                        <a:rPr lang="en-GB" sz="1200" baseline="0" dirty="0" smtClean="0"/>
                        <a:t> a </a:t>
                      </a:r>
                      <a:r>
                        <a:rPr lang="en-GB" sz="1200" baseline="0" dirty="0" err="1" smtClean="0"/>
                        <a:t>dwy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ferch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76537" y="4055164"/>
            <a:ext cx="1269929" cy="1026032"/>
          </a:xfrm>
          <a:prstGeom prst="rect">
            <a:avLst/>
          </a:prstGeom>
          <a:noFill/>
        </p:spPr>
        <p:txBody>
          <a:bodyPr wrap="none" lIns="87105" tIns="43552" rIns="87105" bIns="43552">
            <a:spAutoFit/>
          </a:bodyPr>
          <a:lstStyle/>
          <a:p>
            <a:pPr algn="ctr"/>
            <a:r>
              <a:rPr lang="en-US" sz="304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Gareth</a:t>
            </a:r>
          </a:p>
          <a:p>
            <a:pPr algn="ctr"/>
            <a:r>
              <a:rPr lang="en-US" sz="304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901" y="9235326"/>
            <a:ext cx="1167786" cy="1026032"/>
          </a:xfrm>
          <a:prstGeom prst="rect">
            <a:avLst/>
          </a:prstGeom>
          <a:noFill/>
        </p:spPr>
        <p:txBody>
          <a:bodyPr wrap="none" lIns="87105" tIns="43552" rIns="87105" bIns="43552">
            <a:spAutoFit/>
          </a:bodyPr>
          <a:lstStyle/>
          <a:p>
            <a:pPr algn="ctr"/>
            <a:r>
              <a:rPr lang="en-US" sz="304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 </a:t>
            </a:r>
          </a:p>
          <a:p>
            <a:pPr algn="ctr"/>
            <a:r>
              <a:rPr lang="en-US" sz="3048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Biggar</a:t>
            </a:r>
            <a:endParaRPr lang="en-US" sz="3048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296265"/>
              </p:ext>
            </p:extLst>
          </p:nvPr>
        </p:nvGraphicFramePr>
        <p:xfrm>
          <a:off x="1823003" y="6848484"/>
          <a:ext cx="4900408" cy="2826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229"/>
                <a:gridCol w="3729179"/>
              </a:tblGrid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Enw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llawn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Daniel Rhys </a:t>
                      </a:r>
                      <a:r>
                        <a:rPr lang="en-GB" sz="1200" dirty="0" err="1" smtClean="0"/>
                        <a:t>Biggar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Dyddiad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geni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16 Hydref 1989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Geni</a:t>
                      </a:r>
                      <a:r>
                        <a:rPr lang="en-GB" sz="1200" dirty="0" smtClean="0"/>
                        <a:t> – </a:t>
                      </a:r>
                      <a:r>
                        <a:rPr lang="en-GB" sz="1200" dirty="0" err="1" smtClean="0"/>
                        <a:t>Ble</a:t>
                      </a:r>
                      <a:r>
                        <a:rPr lang="en-GB" sz="1200" dirty="0" smtClean="0"/>
                        <a:t>?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Abertawe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Ysgol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Ysgol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Tregwyr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Taldra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1.88 </a:t>
                      </a:r>
                      <a:r>
                        <a:rPr lang="en-GB" sz="1200" dirty="0" err="1" smtClean="0"/>
                        <a:t>metr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Pwyso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90 </a:t>
                      </a:r>
                      <a:r>
                        <a:rPr lang="en-GB" sz="1200" dirty="0" err="1" smtClean="0"/>
                        <a:t>cilogram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Capiau</a:t>
                      </a:r>
                      <a:r>
                        <a:rPr lang="en-GB" sz="1200" baseline="0" dirty="0" smtClean="0"/>
                        <a:t> i </a:t>
                      </a:r>
                      <a:r>
                        <a:rPr lang="en-GB" sz="1200" baseline="0" dirty="0" err="1" smtClean="0"/>
                        <a:t>Gymru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51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  <a:tr h="353259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Arwyr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Neil Jenkins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126914"/>
              </p:ext>
            </p:extLst>
          </p:nvPr>
        </p:nvGraphicFramePr>
        <p:xfrm>
          <a:off x="1823003" y="9674554"/>
          <a:ext cx="4900408" cy="46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229"/>
                <a:gridCol w="3729179"/>
              </a:tblGrid>
              <a:tr h="46456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Teulu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Un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brawd</a:t>
                      </a:r>
                      <a:r>
                        <a:rPr lang="en-GB" sz="1200" baseline="0" dirty="0" smtClean="0"/>
                        <a:t> a </a:t>
                      </a:r>
                      <a:r>
                        <a:rPr lang="en-GB" sz="1200" baseline="0" dirty="0" err="1" smtClean="0"/>
                        <a:t>dwy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chwaer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891571"/>
              </p:ext>
            </p:extLst>
          </p:nvPr>
        </p:nvGraphicFramePr>
        <p:xfrm>
          <a:off x="1823003" y="5426415"/>
          <a:ext cx="4900408" cy="46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229"/>
                <a:gridCol w="3729179"/>
              </a:tblGrid>
              <a:tr h="46456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Hobïau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Pêl-droed</a:t>
                      </a:r>
                      <a:r>
                        <a:rPr lang="en-GB" sz="1200" dirty="0" smtClean="0"/>
                        <a:t>,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hoci</a:t>
                      </a:r>
                      <a:r>
                        <a:rPr lang="en-GB" sz="1200" baseline="0" dirty="0" smtClean="0"/>
                        <a:t>, </a:t>
                      </a:r>
                      <a:r>
                        <a:rPr lang="en-GB" sz="1200" baseline="0" dirty="0" err="1" smtClean="0"/>
                        <a:t>rygbi</a:t>
                      </a:r>
                      <a:r>
                        <a:rPr lang="en-GB" sz="1200" baseline="0" dirty="0" smtClean="0"/>
                        <a:t>, </a:t>
                      </a:r>
                      <a:r>
                        <a:rPr lang="en-GB" sz="1200" baseline="0" dirty="0" err="1" smtClean="0"/>
                        <a:t>athletau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1823003" y="10139114"/>
          <a:ext cx="4900408" cy="46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229"/>
                <a:gridCol w="3729179"/>
              </a:tblGrid>
              <a:tr h="46456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Hobïau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Rygbi</a:t>
                      </a:r>
                      <a:r>
                        <a:rPr lang="en-GB" sz="1200" dirty="0" smtClean="0"/>
                        <a:t>, </a:t>
                      </a:r>
                      <a:r>
                        <a:rPr lang="en-GB" sz="1200" dirty="0" err="1" smtClean="0"/>
                        <a:t>golff</a:t>
                      </a:r>
                      <a:r>
                        <a:rPr lang="en-GB" sz="1200" dirty="0" smtClean="0"/>
                        <a:t>, </a:t>
                      </a:r>
                      <a:r>
                        <a:rPr lang="en-GB" sz="1200" dirty="0" err="1" smtClean="0"/>
                        <a:t>criced</a:t>
                      </a:r>
                      <a:r>
                        <a:rPr lang="en-GB" sz="1200" dirty="0" smtClean="0"/>
                        <a:t>, </a:t>
                      </a:r>
                      <a:r>
                        <a:rPr lang="en-GB" sz="1200" dirty="0" err="1" smtClean="0"/>
                        <a:t>codi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pwysau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329208"/>
              </p:ext>
            </p:extLst>
          </p:nvPr>
        </p:nvGraphicFramePr>
        <p:xfrm>
          <a:off x="1823003" y="5868920"/>
          <a:ext cx="4900408" cy="46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229"/>
                <a:gridCol w="3729179"/>
              </a:tblGrid>
              <a:tr h="46456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Gwneud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yn</a:t>
                      </a:r>
                      <a:r>
                        <a:rPr lang="en-GB" sz="1200" dirty="0" smtClean="0"/>
                        <a:t> y </a:t>
                      </a:r>
                      <a:r>
                        <a:rPr lang="en-GB" sz="1200" dirty="0" err="1" smtClean="0"/>
                        <a:t>dyfodol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Chwarae</a:t>
                      </a:r>
                      <a:r>
                        <a:rPr lang="en-GB" sz="1200" baseline="0" dirty="0" smtClean="0"/>
                        <a:t> i </a:t>
                      </a:r>
                      <a:r>
                        <a:rPr lang="en-GB" sz="1200" baseline="0" dirty="0" err="1" smtClean="0"/>
                        <a:t>Gymru</a:t>
                      </a:r>
                      <a:r>
                        <a:rPr lang="en-GB" sz="1200" baseline="0" dirty="0" smtClean="0"/>
                        <a:t> ac </a:t>
                      </a:r>
                      <a:r>
                        <a:rPr lang="en-GB" sz="1200" baseline="0" dirty="0" err="1" smtClean="0"/>
                        <a:t>ennill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Cwpan</a:t>
                      </a:r>
                      <a:r>
                        <a:rPr lang="en-GB" sz="1200" baseline="0" dirty="0" smtClean="0"/>
                        <a:t> y </a:t>
                      </a:r>
                      <a:r>
                        <a:rPr lang="en-GB" sz="1200" baseline="0" dirty="0" err="1" smtClean="0"/>
                        <a:t>Byd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efo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tîm</a:t>
                      </a:r>
                      <a:r>
                        <a:rPr lang="en-GB" sz="1200" baseline="0" dirty="0" smtClean="0"/>
                        <a:t> Chris Coleman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1823003" y="10603674"/>
          <a:ext cx="4900408" cy="46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1229"/>
                <a:gridCol w="3729179"/>
              </a:tblGrid>
              <a:tr h="464560"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Gwneud</a:t>
                      </a:r>
                      <a:r>
                        <a:rPr lang="en-GB" sz="1200" dirty="0" smtClean="0"/>
                        <a:t> </a:t>
                      </a:r>
                      <a:r>
                        <a:rPr lang="en-GB" sz="1200" dirty="0" err="1" smtClean="0"/>
                        <a:t>yn</a:t>
                      </a:r>
                      <a:r>
                        <a:rPr lang="en-GB" sz="1200" dirty="0" smtClean="0"/>
                        <a:t> y </a:t>
                      </a:r>
                      <a:r>
                        <a:rPr lang="en-GB" sz="1200" dirty="0" err="1" smtClean="0"/>
                        <a:t>dyfodol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Chwarae</a:t>
                      </a:r>
                      <a:r>
                        <a:rPr lang="en-GB" sz="1200" baseline="0" dirty="0" smtClean="0"/>
                        <a:t> i </a:t>
                      </a:r>
                      <a:r>
                        <a:rPr lang="en-GB" sz="1200" baseline="0" dirty="0" err="1" smtClean="0"/>
                        <a:t>Gymru</a:t>
                      </a:r>
                      <a:r>
                        <a:rPr lang="en-GB" sz="1200" baseline="0" dirty="0" smtClean="0"/>
                        <a:t> ac </a:t>
                      </a:r>
                      <a:r>
                        <a:rPr lang="en-GB" sz="1200" baseline="0" dirty="0" err="1" smtClean="0"/>
                        <a:t>ennill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Cwpan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Heiniken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efo’r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Gwelich</a:t>
                      </a:r>
                      <a:endParaRPr lang="en-GB" sz="1200" dirty="0"/>
                    </a:p>
                  </a:txBody>
                  <a:tcPr marL="87105" marR="87105" marT="43552" marB="43552"/>
                </a:tc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12535424"/>
            <a:ext cx="2314575" cy="649111"/>
          </a:xfrm>
        </p:spPr>
        <p:txBody>
          <a:bodyPr/>
          <a:lstStyle/>
          <a:p>
            <a:r>
              <a:rPr lang="en-US" smtClean="0"/>
              <a:t>4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35243"/>
            <a:ext cx="6858000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Rhowch</a:t>
            </a:r>
            <a:r>
              <a:rPr lang="en-US" sz="1200" dirty="0" smtClean="0"/>
              <a:t> </a:t>
            </a:r>
            <a:r>
              <a:rPr lang="en-US" sz="1200" dirty="0" err="1" smtClean="0"/>
              <a:t>gylch</a:t>
            </a:r>
            <a:r>
              <a:rPr lang="en-US" sz="1200" dirty="0" smtClean="0"/>
              <a:t> o </a:t>
            </a:r>
            <a:r>
              <a:rPr lang="en-US" sz="1200" dirty="0" err="1" smtClean="0"/>
              <a:t>gwmpas</a:t>
            </a:r>
            <a:r>
              <a:rPr lang="en-US" sz="1200" dirty="0" smtClean="0"/>
              <a:t> </a:t>
            </a:r>
            <a:r>
              <a:rPr lang="en-US" sz="1200" dirty="0" err="1" smtClean="0"/>
              <a:t>yr</a:t>
            </a:r>
            <a:r>
              <a:rPr lang="en-US" sz="1200" dirty="0" smtClean="0"/>
              <a:t> </a:t>
            </a:r>
            <a:r>
              <a:rPr lang="en-US" sz="1200" dirty="0" err="1" smtClean="0"/>
              <a:t>ateb</a:t>
            </a:r>
            <a:r>
              <a:rPr lang="en-US" sz="1200" dirty="0" smtClean="0"/>
              <a:t> </a:t>
            </a:r>
            <a:r>
              <a:rPr lang="en-US" sz="1200" dirty="0" err="1" smtClean="0"/>
              <a:t>cywir</a:t>
            </a:r>
            <a:r>
              <a:rPr lang="en-US" sz="1200" dirty="0" smtClean="0"/>
              <a:t>.</a:t>
            </a:r>
          </a:p>
          <a:p>
            <a:r>
              <a:rPr lang="en-US" sz="1200" i="1" dirty="0" smtClean="0"/>
              <a:t>Circle the correct answer.</a:t>
            </a:r>
          </a:p>
          <a:p>
            <a:endParaRPr lang="en-US" sz="1200" i="1" dirty="0"/>
          </a:p>
          <a:p>
            <a:pPr marL="285750" indent="-285750">
              <a:lnSpc>
                <a:spcPct val="200000"/>
              </a:lnSpc>
              <a:buAutoNum type="romanLcParenR"/>
            </a:pPr>
            <a:r>
              <a:rPr lang="en-US" sz="1200" b="1" dirty="0" smtClean="0"/>
              <a:t>Beth </a:t>
            </a:r>
            <a:r>
              <a:rPr lang="en-US" sz="1200" b="1" dirty="0" err="1" smtClean="0"/>
              <a:t>ydy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enw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canol</a:t>
            </a:r>
            <a:r>
              <a:rPr lang="en-US" sz="1200" b="1" dirty="0" smtClean="0"/>
              <a:t> Gareth?</a:t>
            </a:r>
            <a:r>
              <a:rPr lang="en-US" sz="1200" dirty="0" smtClean="0"/>
              <a:t>	Frank	               Rhys		Mason</a:t>
            </a:r>
          </a:p>
          <a:p>
            <a:pPr marL="285750" indent="-285750">
              <a:lnSpc>
                <a:spcPct val="200000"/>
              </a:lnSpc>
              <a:buAutoNum type="romanLcParenR"/>
            </a:pPr>
            <a:endParaRPr lang="en-US" sz="1200" dirty="0"/>
          </a:p>
          <a:p>
            <a:pPr marL="285750" indent="-285750">
              <a:lnSpc>
                <a:spcPct val="200000"/>
              </a:lnSpc>
              <a:buAutoNum type="romanLcParenR"/>
            </a:pPr>
            <a:r>
              <a:rPr lang="en-US" sz="1200" b="1" dirty="0" err="1" smtClean="0"/>
              <a:t>Ble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cafodd</a:t>
            </a:r>
            <a:r>
              <a:rPr lang="en-US" sz="1200" b="1" dirty="0" smtClean="0"/>
              <a:t> Gareth </a:t>
            </a:r>
            <a:r>
              <a:rPr lang="en-US" sz="1200" b="1" dirty="0" err="1" smtClean="0"/>
              <a:t>ei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eni</a:t>
            </a:r>
            <a:r>
              <a:rPr lang="en-US" sz="1200" b="1" dirty="0" smtClean="0"/>
              <a:t>?</a:t>
            </a:r>
            <a:r>
              <a:rPr lang="en-US" sz="1200" dirty="0" smtClean="0"/>
              <a:t>	</a:t>
            </a:r>
            <a:r>
              <a:rPr lang="en-US" sz="1200" dirty="0" err="1" smtClean="0"/>
              <a:t>Abertawe</a:t>
            </a:r>
            <a:r>
              <a:rPr lang="en-US" sz="1200" dirty="0" smtClean="0"/>
              <a:t>	              </a:t>
            </a:r>
            <a:r>
              <a:rPr lang="en-US" sz="1200" dirty="0" err="1" smtClean="0"/>
              <a:t>Llanrwst</a:t>
            </a:r>
            <a:r>
              <a:rPr lang="en-US" sz="1200" dirty="0" smtClean="0"/>
              <a:t>	</a:t>
            </a:r>
            <a:r>
              <a:rPr lang="en-US" sz="1200" dirty="0" err="1" smtClean="0"/>
              <a:t>Caerdydd</a:t>
            </a:r>
            <a:endParaRPr lang="en-US" sz="1200" dirty="0" smtClean="0"/>
          </a:p>
          <a:p>
            <a:pPr marL="285750" indent="-285750">
              <a:lnSpc>
                <a:spcPct val="200000"/>
              </a:lnSpc>
              <a:buAutoNum type="romanLcParenR"/>
            </a:pPr>
            <a:endParaRPr lang="en-US" sz="1200" dirty="0"/>
          </a:p>
          <a:p>
            <a:pPr marL="285750" indent="-285750">
              <a:lnSpc>
                <a:spcPct val="200000"/>
              </a:lnSpc>
              <a:buAutoNum type="romanLcParenR"/>
            </a:pPr>
            <a:r>
              <a:rPr lang="en-US" sz="1200" b="1" dirty="0" smtClean="0"/>
              <a:t>I </a:t>
            </a:r>
            <a:r>
              <a:rPr lang="en-US" sz="1200" b="1" dirty="0" err="1" smtClean="0"/>
              <a:t>ba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ysgol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aeth</a:t>
            </a:r>
            <a:r>
              <a:rPr lang="en-US" sz="1200" b="1" dirty="0" smtClean="0"/>
              <a:t> Dan?	</a:t>
            </a:r>
            <a:r>
              <a:rPr lang="en-US" sz="1200" dirty="0" smtClean="0"/>
              <a:t>	</a:t>
            </a:r>
            <a:r>
              <a:rPr lang="en-US" sz="1200" dirty="0" err="1" smtClean="0"/>
              <a:t>Ysgol</a:t>
            </a:r>
            <a:r>
              <a:rPr lang="en-US" sz="1200" dirty="0" smtClean="0"/>
              <a:t> </a:t>
            </a:r>
            <a:r>
              <a:rPr lang="en-US" sz="1200" dirty="0" err="1" smtClean="0"/>
              <a:t>Eirias</a:t>
            </a:r>
            <a:r>
              <a:rPr lang="en-US" sz="1200" dirty="0" smtClean="0"/>
              <a:t>	              </a:t>
            </a:r>
            <a:r>
              <a:rPr lang="en-US" sz="1200" dirty="0" err="1" smtClean="0"/>
              <a:t>Ysgol</a:t>
            </a:r>
            <a:r>
              <a:rPr lang="en-US" sz="1200" dirty="0" smtClean="0"/>
              <a:t> </a:t>
            </a:r>
            <a:r>
              <a:rPr lang="en-US" sz="1200" dirty="0" err="1" smtClean="0"/>
              <a:t>Tregwyr</a:t>
            </a:r>
            <a:r>
              <a:rPr lang="en-US" sz="1200" dirty="0" smtClean="0"/>
              <a:t>	</a:t>
            </a:r>
            <a:r>
              <a:rPr lang="en-US" sz="1200" dirty="0" err="1" smtClean="0"/>
              <a:t>Ysgol</a:t>
            </a:r>
            <a:r>
              <a:rPr lang="en-US" sz="1200" dirty="0" smtClean="0"/>
              <a:t> </a:t>
            </a:r>
            <a:r>
              <a:rPr lang="en-US" sz="1200" dirty="0" err="1" smtClean="0"/>
              <a:t>Bodedern</a:t>
            </a:r>
            <a:endParaRPr lang="en-US" sz="1200" dirty="0" smtClean="0"/>
          </a:p>
          <a:p>
            <a:pPr marL="285750" indent="-285750">
              <a:lnSpc>
                <a:spcPct val="200000"/>
              </a:lnSpc>
              <a:buAutoNum type="romanLcParenR"/>
            </a:pPr>
            <a:endParaRPr lang="en-US" sz="1200" dirty="0"/>
          </a:p>
          <a:p>
            <a:pPr marL="285750" indent="-285750">
              <a:lnSpc>
                <a:spcPct val="200000"/>
              </a:lnSpc>
              <a:buAutoNum type="romanLcParenR"/>
            </a:pPr>
            <a:r>
              <a:rPr lang="en-US" sz="1200" b="1" dirty="0" err="1" smtClean="0"/>
              <a:t>Sawl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brawd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sydd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gan</a:t>
            </a:r>
            <a:r>
              <a:rPr lang="en-US" sz="1200" b="1" dirty="0" smtClean="0"/>
              <a:t> Dan?</a:t>
            </a:r>
            <a:r>
              <a:rPr lang="en-US" sz="1200" dirty="0" smtClean="0"/>
              <a:t>	1	              2                                    3</a:t>
            </a:r>
          </a:p>
          <a:p>
            <a:pPr marL="285750" indent="-285750">
              <a:lnSpc>
                <a:spcPct val="200000"/>
              </a:lnSpc>
              <a:buAutoNum type="romanLcParenR"/>
            </a:pPr>
            <a:endParaRPr lang="en-US" sz="1200" dirty="0"/>
          </a:p>
          <a:p>
            <a:pPr marL="285750" indent="-285750">
              <a:lnSpc>
                <a:spcPct val="200000"/>
              </a:lnSpc>
              <a:buAutoNum type="romanLcParenR"/>
            </a:pPr>
            <a:r>
              <a:rPr lang="en-US" sz="1200" b="1" dirty="0" err="1" smtClean="0"/>
              <a:t>Pwy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sy’n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hoffi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chwarae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golff</a:t>
            </a:r>
            <a:r>
              <a:rPr lang="en-US" sz="1200" b="1" dirty="0" smtClean="0"/>
              <a:t>?</a:t>
            </a:r>
            <a:r>
              <a:rPr lang="en-US" sz="1200" dirty="0" smtClean="0"/>
              <a:t>	Dan </a:t>
            </a:r>
            <a:r>
              <a:rPr lang="en-US" sz="1200" dirty="0" err="1" smtClean="0"/>
              <a:t>Biggar</a:t>
            </a:r>
            <a:r>
              <a:rPr lang="en-US" sz="1200" dirty="0" smtClean="0"/>
              <a:t>	              Gareth Bale</a:t>
            </a:r>
          </a:p>
          <a:p>
            <a:pPr marL="285750" indent="-285750">
              <a:lnSpc>
                <a:spcPct val="200000"/>
              </a:lnSpc>
              <a:buAutoNum type="romanLcParenR"/>
            </a:pPr>
            <a:endParaRPr lang="en-US" sz="1200" dirty="0"/>
          </a:p>
          <a:p>
            <a:pPr marL="285750" indent="-285750">
              <a:lnSpc>
                <a:spcPct val="200000"/>
              </a:lnSpc>
              <a:buAutoNum type="romanLcParenR"/>
            </a:pPr>
            <a:r>
              <a:rPr lang="en-US" sz="1200" b="1" dirty="0" err="1" smtClean="0"/>
              <a:t>Pwy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sydd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wedi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ennill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mwy</a:t>
            </a:r>
            <a:r>
              <a:rPr lang="en-US" sz="1200" b="1" dirty="0" smtClean="0"/>
              <a:t> o </a:t>
            </a:r>
            <a:r>
              <a:rPr lang="en-US" sz="1200" b="1" dirty="0" err="1" smtClean="0"/>
              <a:t>gapiau</a:t>
            </a:r>
            <a:r>
              <a:rPr lang="en-US" sz="1200" b="1" dirty="0" smtClean="0"/>
              <a:t>?</a:t>
            </a:r>
            <a:r>
              <a:rPr lang="en-US" sz="1200" dirty="0" smtClean="0"/>
              <a:t>	Dan </a:t>
            </a:r>
            <a:r>
              <a:rPr lang="en-US" sz="1200" dirty="0" err="1" smtClean="0"/>
              <a:t>Biggar</a:t>
            </a:r>
            <a:r>
              <a:rPr lang="en-US" sz="1200" dirty="0"/>
              <a:t> </a:t>
            </a:r>
            <a:r>
              <a:rPr lang="en-US" sz="1200" dirty="0" smtClean="0"/>
              <a:t>                    Gareth Bale</a:t>
            </a:r>
          </a:p>
          <a:p>
            <a:pPr marL="285750" indent="-285750">
              <a:lnSpc>
                <a:spcPct val="200000"/>
              </a:lnSpc>
              <a:buAutoNum type="romanLcParenR"/>
            </a:pPr>
            <a:endParaRPr lang="en-US" sz="1200" dirty="0"/>
          </a:p>
          <a:p>
            <a:pPr marL="285750" indent="-285750">
              <a:lnSpc>
                <a:spcPct val="200000"/>
              </a:lnSpc>
              <a:buAutoNum type="romanLcParenR"/>
            </a:pPr>
            <a:r>
              <a:rPr lang="en-US" sz="1200" b="1" dirty="0" err="1" smtClean="0"/>
              <a:t>Pwy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sydd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yn</a:t>
            </a:r>
            <a:r>
              <a:rPr lang="en-US" sz="1200" b="1" dirty="0" smtClean="0"/>
              <a:t> dad?</a:t>
            </a:r>
            <a:r>
              <a:rPr lang="en-US" sz="1200" dirty="0" smtClean="0"/>
              <a:t>		Dan </a:t>
            </a:r>
            <a:r>
              <a:rPr lang="en-US" sz="1200" dirty="0" err="1" smtClean="0"/>
              <a:t>Biggar</a:t>
            </a:r>
            <a:r>
              <a:rPr lang="en-US" sz="1200" dirty="0" smtClean="0"/>
              <a:t>	              Gareth Bale	</a:t>
            </a:r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1200" b="1" dirty="0" err="1" smtClean="0"/>
              <a:t>Cywir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neu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anghywir</a:t>
            </a:r>
            <a:r>
              <a:rPr lang="en-US" sz="1200" b="1" dirty="0" smtClean="0"/>
              <a:t>?</a:t>
            </a:r>
          </a:p>
          <a:p>
            <a:r>
              <a:rPr lang="en-US" sz="1200" i="1" dirty="0" smtClean="0"/>
              <a:t>Correct or incorrect?</a:t>
            </a:r>
            <a:endParaRPr lang="en-US" sz="1200" i="1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GB" sz="12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427381"/>
              </p:ext>
            </p:extLst>
          </p:nvPr>
        </p:nvGraphicFramePr>
        <p:xfrm>
          <a:off x="154172" y="7838062"/>
          <a:ext cx="6416748" cy="293458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62916"/>
                <a:gridCol w="1297172"/>
                <a:gridCol w="1456660"/>
              </a:tblGrid>
              <a:tr h="5869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Cywir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Anghywir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917">
                <a:tc>
                  <a:txBody>
                    <a:bodyPr/>
                    <a:lstStyle/>
                    <a:p>
                      <a:r>
                        <a:rPr lang="en-GB" dirty="0" smtClean="0"/>
                        <a:t>Mae Gareth Bale </a:t>
                      </a:r>
                      <a:r>
                        <a:rPr lang="en-GB" dirty="0" err="1" smtClean="0"/>
                        <a:t>yn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hoffi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athletau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917">
                <a:tc>
                  <a:txBody>
                    <a:bodyPr/>
                    <a:lstStyle/>
                    <a:p>
                      <a:r>
                        <a:rPr lang="en-GB" dirty="0" smtClean="0"/>
                        <a:t>Mae Dan </a:t>
                      </a:r>
                      <a:r>
                        <a:rPr lang="en-GB" dirty="0" err="1" smtClean="0"/>
                        <a:t>Biggar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yn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pwyso</a:t>
                      </a:r>
                      <a:r>
                        <a:rPr lang="en-GB" dirty="0" smtClean="0"/>
                        <a:t> 74 </a:t>
                      </a:r>
                      <a:r>
                        <a:rPr lang="en-GB" dirty="0" err="1" smtClean="0"/>
                        <a:t>cilogram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917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Arwyr</a:t>
                      </a:r>
                      <a:r>
                        <a:rPr lang="en-GB" baseline="0" dirty="0" smtClean="0"/>
                        <a:t> Gareth Bale </a:t>
                      </a:r>
                      <a:r>
                        <a:rPr lang="en-GB" baseline="0" dirty="0" err="1" smtClean="0"/>
                        <a:t>ydy</a:t>
                      </a:r>
                      <a:r>
                        <a:rPr lang="en-GB" baseline="0" dirty="0" smtClean="0"/>
                        <a:t> Ian Rush a Ryan </a:t>
                      </a:r>
                      <a:r>
                        <a:rPr lang="en-GB" baseline="0" dirty="0" err="1" smtClean="0"/>
                        <a:t>Giggs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917">
                <a:tc>
                  <a:txBody>
                    <a:bodyPr/>
                    <a:lstStyle/>
                    <a:p>
                      <a:r>
                        <a:rPr lang="en-GB" dirty="0" smtClean="0"/>
                        <a:t>Mae </a:t>
                      </a:r>
                      <a:r>
                        <a:rPr lang="en-GB" dirty="0" err="1" smtClean="0"/>
                        <a:t>gan</a:t>
                      </a:r>
                      <a:r>
                        <a:rPr lang="en-GB" dirty="0" smtClean="0"/>
                        <a:t> Dan </a:t>
                      </a:r>
                      <a:r>
                        <a:rPr lang="en-GB" dirty="0" err="1" smtClean="0"/>
                        <a:t>Biggar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dair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chwaer</a:t>
                      </a:r>
                      <a:r>
                        <a:rPr lang="en-GB" baseline="0" dirty="0" smtClean="0"/>
                        <a:t>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b="1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B050"/>
                          </a:solidFill>
                        </a:rPr>
                        <a:t>Y</a:t>
                      </a:r>
                      <a:endParaRPr lang="en-GB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2566736" y="1844842"/>
            <a:ext cx="978569" cy="4652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383977" y="4071431"/>
            <a:ext cx="978569" cy="4652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719135" y="4765252"/>
            <a:ext cx="978569" cy="4652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113045" y="5493294"/>
            <a:ext cx="978569" cy="4652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097003" y="6258841"/>
            <a:ext cx="978569" cy="4652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177213" y="3281821"/>
            <a:ext cx="978569" cy="4652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398168" y="2574758"/>
            <a:ext cx="978569" cy="4652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2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189" y="6668625"/>
            <a:ext cx="1533453" cy="23043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3543" r="18318"/>
          <a:stretch/>
        </p:blipFill>
        <p:spPr>
          <a:xfrm>
            <a:off x="5295332" y="1924934"/>
            <a:ext cx="1460310" cy="2133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11640297"/>
            <a:ext cx="2314575" cy="649111"/>
          </a:xfrm>
        </p:spPr>
        <p:txBody>
          <a:bodyPr/>
          <a:lstStyle/>
          <a:p>
            <a:r>
              <a:rPr lang="en-US" dirty="0"/>
              <a:t>5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04863"/>
            <a:ext cx="6482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3.</a:t>
            </a:r>
          </a:p>
          <a:p>
            <a:r>
              <a:rPr lang="en-US" sz="1400" dirty="0" err="1" smtClean="0"/>
              <a:t>Darllenwch</a:t>
            </a:r>
            <a:r>
              <a:rPr lang="en-US" sz="1400" dirty="0" smtClean="0"/>
              <a:t> am </a:t>
            </a:r>
            <a:r>
              <a:rPr lang="en-US" sz="1400" dirty="0" err="1" smtClean="0"/>
              <a:t>beth</a:t>
            </a:r>
            <a:r>
              <a:rPr lang="en-US" sz="1400" dirty="0" smtClean="0"/>
              <a:t> </a:t>
            </a:r>
            <a:r>
              <a:rPr lang="en-US" sz="1400" dirty="0" err="1" smtClean="0"/>
              <a:t>mae’r</a:t>
            </a:r>
            <a:r>
              <a:rPr lang="en-US" sz="1400" dirty="0" smtClean="0"/>
              <a:t> </a:t>
            </a:r>
            <a:r>
              <a:rPr lang="en-US" sz="1400" dirty="0" err="1" smtClean="0"/>
              <a:t>ddau</a:t>
            </a:r>
            <a:r>
              <a:rPr lang="en-US" sz="1400" dirty="0" smtClean="0"/>
              <a:t> </a:t>
            </a:r>
            <a:r>
              <a:rPr lang="en-US" sz="1400" dirty="0" err="1" smtClean="0"/>
              <a:t>berson</a:t>
            </a:r>
            <a:r>
              <a:rPr lang="en-US" sz="1400" dirty="0" smtClean="0"/>
              <a:t> </a:t>
            </a:r>
            <a:r>
              <a:rPr lang="en-US" sz="1400" dirty="0" err="1" smtClean="0"/>
              <a:t>isod</a:t>
            </a:r>
            <a:r>
              <a:rPr lang="en-US" sz="1400" dirty="0" smtClean="0"/>
              <a:t> </a:t>
            </a:r>
            <a:r>
              <a:rPr lang="en-US" sz="1400" dirty="0" err="1" smtClean="0"/>
              <a:t>yn</a:t>
            </a:r>
            <a:r>
              <a:rPr lang="en-US" sz="1400" dirty="0" smtClean="0"/>
              <a:t> </a:t>
            </a:r>
            <a:r>
              <a:rPr lang="en-US" sz="1400" dirty="0" err="1" smtClean="0"/>
              <a:t>ei</a:t>
            </a:r>
            <a:r>
              <a:rPr lang="en-US" sz="1400" dirty="0" smtClean="0"/>
              <a:t> </a:t>
            </a:r>
            <a:r>
              <a:rPr lang="en-US" sz="1400" dirty="0" err="1" smtClean="0"/>
              <a:t>ddweud</a:t>
            </a:r>
            <a:r>
              <a:rPr lang="en-US" sz="1400" dirty="0" smtClean="0"/>
              <a:t> am </a:t>
            </a:r>
            <a:r>
              <a:rPr lang="en-US" sz="1400" dirty="0" err="1" smtClean="0"/>
              <a:t>fyw</a:t>
            </a:r>
            <a:r>
              <a:rPr lang="en-US" sz="1400" dirty="0" smtClean="0"/>
              <a:t> </a:t>
            </a:r>
            <a:r>
              <a:rPr lang="en-US" sz="1400" dirty="0" err="1" smtClean="0"/>
              <a:t>bywyd</a:t>
            </a:r>
            <a:r>
              <a:rPr lang="en-US" sz="1400" dirty="0" smtClean="0"/>
              <a:t> </a:t>
            </a:r>
            <a:r>
              <a:rPr lang="en-US" sz="1400" dirty="0" err="1" smtClean="0"/>
              <a:t>iach</a:t>
            </a:r>
            <a:r>
              <a:rPr lang="en-US" sz="1400" dirty="0" smtClean="0"/>
              <a:t> a </a:t>
            </a:r>
            <a:r>
              <a:rPr lang="en-US" sz="1400" dirty="0" err="1" smtClean="0"/>
              <a:t>heini</a:t>
            </a:r>
            <a:r>
              <a:rPr lang="en-US" sz="1400" dirty="0"/>
              <a:t>.</a:t>
            </a:r>
            <a:endParaRPr lang="en-US" sz="1400" dirty="0" smtClean="0"/>
          </a:p>
          <a:p>
            <a:r>
              <a:rPr lang="en-US" sz="1400" i="1" dirty="0" smtClean="0"/>
              <a:t>Read about what the two people below say about living a healthy and fit life.</a:t>
            </a:r>
          </a:p>
          <a:p>
            <a:endParaRPr lang="en-GB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45660" y="1795280"/>
            <a:ext cx="4681182" cy="4466646"/>
          </a:xfrm>
          <a:prstGeom prst="wedgeRoundRectCallout">
            <a:avLst>
              <a:gd name="adj1" fmla="val 59050"/>
              <a:gd name="adj2" fmla="val -3050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245660" y="6542942"/>
            <a:ext cx="4681182" cy="4540594"/>
          </a:xfrm>
          <a:prstGeom prst="wedgeRoundRectCallout">
            <a:avLst>
              <a:gd name="adj1" fmla="val 57884"/>
              <a:gd name="adj2" fmla="val -327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295332" y="4190462"/>
            <a:ext cx="132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Tom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95332" y="9224970"/>
            <a:ext cx="132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Tia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36728" y="2272951"/>
            <a:ext cx="4367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hoffi</a:t>
            </a:r>
            <a:r>
              <a:rPr lang="en-US" sz="1200" dirty="0" smtClean="0"/>
              <a:t> </a:t>
            </a:r>
            <a:r>
              <a:rPr lang="en-US" sz="1200" dirty="0" err="1" smtClean="0"/>
              <a:t>cadw’n</a:t>
            </a:r>
            <a:r>
              <a:rPr lang="en-US" sz="1200" dirty="0" smtClean="0"/>
              <a:t> </a:t>
            </a:r>
            <a:r>
              <a:rPr lang="en-US" sz="1200" dirty="0" err="1" smtClean="0"/>
              <a:t>heini</a:t>
            </a:r>
            <a:r>
              <a:rPr lang="en-US" sz="1200" dirty="0" smtClean="0"/>
              <a:t>.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gwneud</a:t>
            </a:r>
            <a:r>
              <a:rPr lang="en-US" sz="1200" dirty="0" smtClean="0"/>
              <a:t> </a:t>
            </a:r>
            <a:r>
              <a:rPr lang="en-US" sz="1200" dirty="0" err="1" smtClean="0"/>
              <a:t>ymarfer</a:t>
            </a:r>
            <a:r>
              <a:rPr lang="en-US" sz="1200" dirty="0" smtClean="0"/>
              <a:t> </a:t>
            </a:r>
            <a:r>
              <a:rPr lang="en-US" sz="1200" dirty="0" err="1" smtClean="0"/>
              <a:t>corff</a:t>
            </a:r>
            <a:r>
              <a:rPr lang="en-US" sz="1200" dirty="0" smtClean="0"/>
              <a:t> bob </a:t>
            </a:r>
            <a:r>
              <a:rPr lang="en-US" sz="1200" dirty="0" err="1" smtClean="0"/>
              <a:t>dydd</a:t>
            </a:r>
            <a:r>
              <a:rPr lang="en-US" sz="1200" dirty="0" smtClean="0"/>
              <a:t>. </a:t>
            </a:r>
            <a:r>
              <a:rPr lang="en-US" sz="1200" dirty="0" err="1" smtClean="0"/>
              <a:t>Ar</a:t>
            </a:r>
            <a:r>
              <a:rPr lang="en-US" sz="1200" dirty="0" smtClean="0"/>
              <a:t> </a:t>
            </a:r>
            <a:r>
              <a:rPr lang="en-US" sz="1200" dirty="0" err="1" smtClean="0"/>
              <a:t>ddydd</a:t>
            </a:r>
            <a:r>
              <a:rPr lang="en-US" sz="1200" dirty="0" smtClean="0"/>
              <a:t> </a:t>
            </a:r>
            <a:r>
              <a:rPr lang="en-US" sz="1200" dirty="0" err="1" smtClean="0"/>
              <a:t>llun</a:t>
            </a:r>
            <a:r>
              <a:rPr lang="en-US" sz="1200" dirty="0" smtClean="0"/>
              <a:t> a </a:t>
            </a:r>
            <a:r>
              <a:rPr lang="en-US" sz="1200" dirty="0" err="1" smtClean="0"/>
              <a:t>dydd</a:t>
            </a:r>
            <a:r>
              <a:rPr lang="en-US" sz="1200" dirty="0" smtClean="0"/>
              <a:t> </a:t>
            </a:r>
            <a:r>
              <a:rPr lang="en-US" sz="1200" dirty="0" err="1" smtClean="0"/>
              <a:t>mawrth</a:t>
            </a:r>
            <a:r>
              <a:rPr lang="en-US" sz="1200" dirty="0" smtClean="0"/>
              <a:t>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chwarae</a:t>
            </a:r>
            <a:r>
              <a:rPr lang="en-US" sz="1200" dirty="0" smtClean="0"/>
              <a:t> </a:t>
            </a:r>
            <a:r>
              <a:rPr lang="en-US" sz="1200" dirty="0" err="1" smtClean="0"/>
              <a:t>pêl</a:t>
            </a:r>
            <a:r>
              <a:rPr lang="en-US" sz="1200" dirty="0" smtClean="0"/>
              <a:t> </a:t>
            </a:r>
            <a:r>
              <a:rPr lang="en-US" sz="1200" dirty="0" err="1" smtClean="0"/>
              <a:t>droed</a:t>
            </a:r>
            <a:r>
              <a:rPr lang="en-US" sz="1200" dirty="0" smtClean="0"/>
              <a:t> </a:t>
            </a:r>
            <a:r>
              <a:rPr lang="en-US" sz="1200" dirty="0" err="1" smtClean="0"/>
              <a:t>efo</a:t>
            </a:r>
            <a:r>
              <a:rPr lang="en-US" sz="1200" dirty="0" smtClean="0"/>
              <a:t> </a:t>
            </a:r>
            <a:r>
              <a:rPr lang="en-US" sz="1200" dirty="0" err="1" smtClean="0"/>
              <a:t>fy</a:t>
            </a:r>
            <a:r>
              <a:rPr lang="en-US" sz="1200" dirty="0" smtClean="0"/>
              <a:t> </a:t>
            </a:r>
            <a:r>
              <a:rPr lang="en-US" sz="1200" dirty="0" err="1" smtClean="0"/>
              <a:t>ffrindiau</a:t>
            </a:r>
            <a:r>
              <a:rPr lang="en-US" sz="1200" dirty="0" smtClean="0"/>
              <a:t>. Mae </a:t>
            </a:r>
            <a:r>
              <a:rPr lang="en-US" sz="1200" dirty="0" err="1" smtClean="0"/>
              <a:t>pêl-droed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wych</a:t>
            </a:r>
            <a:r>
              <a:rPr lang="en-US" sz="1200" dirty="0" smtClean="0"/>
              <a:t>. </a:t>
            </a:r>
            <a:r>
              <a:rPr lang="en-US" sz="1200" dirty="0" err="1" smtClean="0"/>
              <a:t>Ar</a:t>
            </a:r>
            <a:r>
              <a:rPr lang="en-US" sz="1200" dirty="0" smtClean="0"/>
              <a:t> </a:t>
            </a:r>
            <a:r>
              <a:rPr lang="en-US" sz="1200" dirty="0" err="1" smtClean="0"/>
              <a:t>ddydd</a:t>
            </a:r>
            <a:r>
              <a:rPr lang="en-US" sz="1200" dirty="0" smtClean="0"/>
              <a:t> </a:t>
            </a:r>
            <a:r>
              <a:rPr lang="en-US" sz="1200" dirty="0" err="1" smtClean="0"/>
              <a:t>mercher</a:t>
            </a:r>
            <a:r>
              <a:rPr lang="en-US" sz="1200" dirty="0" smtClean="0"/>
              <a:t> a </a:t>
            </a:r>
            <a:r>
              <a:rPr lang="en-US" sz="1200" dirty="0" err="1" smtClean="0"/>
              <a:t>dydd</a:t>
            </a:r>
            <a:r>
              <a:rPr lang="en-US" sz="1200" dirty="0" smtClean="0"/>
              <a:t> </a:t>
            </a:r>
            <a:r>
              <a:rPr lang="en-US" sz="1200" dirty="0" err="1" smtClean="0"/>
              <a:t>gwener</a:t>
            </a:r>
            <a:r>
              <a:rPr lang="en-US" sz="1200" dirty="0" smtClean="0"/>
              <a:t>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nofio</a:t>
            </a:r>
            <a:r>
              <a:rPr lang="en-US" sz="1200" dirty="0" smtClean="0"/>
              <a:t> </a:t>
            </a:r>
            <a:r>
              <a:rPr lang="en-US" sz="1200" dirty="0" err="1" smtClean="0"/>
              <a:t>efo</a:t>
            </a:r>
            <a:r>
              <a:rPr lang="en-US" sz="1200" dirty="0" smtClean="0"/>
              <a:t> </a:t>
            </a:r>
            <a:r>
              <a:rPr lang="en-US" sz="1200" dirty="0" err="1" smtClean="0"/>
              <a:t>fy</a:t>
            </a:r>
            <a:r>
              <a:rPr lang="en-US" sz="1200" dirty="0" smtClean="0"/>
              <a:t> </a:t>
            </a:r>
            <a:r>
              <a:rPr lang="en-US" sz="1200" dirty="0" err="1" smtClean="0"/>
              <a:t>nghlwb</a:t>
            </a:r>
            <a:r>
              <a:rPr lang="en-US" sz="1200" dirty="0" smtClean="0"/>
              <a:t> </a:t>
            </a:r>
            <a:r>
              <a:rPr lang="en-US" sz="1200" dirty="0" err="1" smtClean="0"/>
              <a:t>nofio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y </a:t>
            </a:r>
            <a:r>
              <a:rPr lang="en-US" sz="1200" dirty="0" err="1" smtClean="0"/>
              <a:t>pwll</a:t>
            </a:r>
            <a:r>
              <a:rPr lang="en-US" sz="1200" dirty="0" smtClean="0"/>
              <a:t> </a:t>
            </a:r>
            <a:r>
              <a:rPr lang="en-US" sz="1200" dirty="0" err="1" smtClean="0"/>
              <a:t>nofio</a:t>
            </a:r>
            <a:r>
              <a:rPr lang="en-US" sz="1200" dirty="0" smtClean="0"/>
              <a:t> </a:t>
            </a:r>
            <a:r>
              <a:rPr lang="en-US" sz="1200" dirty="0" err="1" smtClean="0"/>
              <a:t>lleol</a:t>
            </a:r>
            <a:r>
              <a:rPr lang="en-US" sz="1200" dirty="0" smtClean="0"/>
              <a:t>. Mae </a:t>
            </a:r>
            <a:r>
              <a:rPr lang="en-US" sz="1200" dirty="0" err="1" smtClean="0"/>
              <a:t>nofio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ffordd</a:t>
            </a:r>
            <a:r>
              <a:rPr lang="en-US" sz="1200" dirty="0" smtClean="0"/>
              <a:t> </a:t>
            </a:r>
            <a:r>
              <a:rPr lang="en-US" sz="1200" dirty="0" err="1" smtClean="0"/>
              <a:t>dda</a:t>
            </a:r>
            <a:r>
              <a:rPr lang="en-US" sz="1200" dirty="0" smtClean="0"/>
              <a:t> o </a:t>
            </a:r>
            <a:r>
              <a:rPr lang="en-US" sz="1200" dirty="0" err="1" smtClean="0"/>
              <a:t>gadw’n</a:t>
            </a:r>
            <a:r>
              <a:rPr lang="en-US" sz="1200" dirty="0" smtClean="0"/>
              <a:t> </a:t>
            </a:r>
            <a:r>
              <a:rPr lang="en-US" sz="1200" dirty="0" err="1" smtClean="0"/>
              <a:t>heini</a:t>
            </a:r>
            <a:r>
              <a:rPr lang="en-US" sz="1200" dirty="0" smtClean="0"/>
              <a:t>.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cerdded</a:t>
            </a:r>
            <a:r>
              <a:rPr lang="en-US" sz="1200" dirty="0" smtClean="0"/>
              <a:t> </a:t>
            </a:r>
            <a:r>
              <a:rPr lang="en-US" sz="1200" dirty="0" err="1" smtClean="0"/>
              <a:t>fy</a:t>
            </a:r>
            <a:r>
              <a:rPr lang="en-US" sz="1200" dirty="0" smtClean="0"/>
              <a:t> </a:t>
            </a:r>
            <a:r>
              <a:rPr lang="en-US" sz="1200" dirty="0" err="1" smtClean="0"/>
              <a:t>nghi</a:t>
            </a:r>
            <a:r>
              <a:rPr lang="en-US" sz="1200" dirty="0" smtClean="0"/>
              <a:t> bob </a:t>
            </a:r>
            <a:r>
              <a:rPr lang="en-US" sz="1200" dirty="0" err="1" smtClean="0"/>
              <a:t>dydd</a:t>
            </a:r>
            <a:r>
              <a:rPr lang="en-US" sz="1200" dirty="0" smtClean="0"/>
              <a:t> </a:t>
            </a:r>
            <a:r>
              <a:rPr lang="en-US" sz="1200" dirty="0" err="1" smtClean="0"/>
              <a:t>hefyd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Bob </a:t>
            </a:r>
            <a:r>
              <a:rPr lang="en-US" sz="1200" dirty="0" err="1" smtClean="0"/>
              <a:t>dydd</a:t>
            </a:r>
            <a:r>
              <a:rPr lang="en-US" sz="1200" dirty="0" smtClean="0"/>
              <a:t>,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bwyta</a:t>
            </a:r>
            <a:r>
              <a:rPr lang="en-US" sz="1200" dirty="0" smtClean="0"/>
              <a:t> </a:t>
            </a:r>
            <a:r>
              <a:rPr lang="en-US" sz="1200" dirty="0" err="1" smtClean="0"/>
              <a:t>llawer</a:t>
            </a:r>
            <a:r>
              <a:rPr lang="en-US" sz="1200" dirty="0" smtClean="0"/>
              <a:t> o </a:t>
            </a:r>
            <a:r>
              <a:rPr lang="en-US" sz="1200" dirty="0" err="1" smtClean="0"/>
              <a:t>fwyd</a:t>
            </a:r>
            <a:r>
              <a:rPr lang="en-US" sz="1200" dirty="0" smtClean="0"/>
              <a:t> </a:t>
            </a:r>
            <a:r>
              <a:rPr lang="en-US" sz="1200" dirty="0" err="1" smtClean="0"/>
              <a:t>iach</a:t>
            </a:r>
            <a:r>
              <a:rPr lang="en-US" sz="1200" dirty="0" smtClean="0"/>
              <a:t>. I </a:t>
            </a:r>
            <a:r>
              <a:rPr lang="en-US" sz="1200" dirty="0" err="1" smtClean="0"/>
              <a:t>frecwast</a:t>
            </a:r>
            <a:r>
              <a:rPr lang="en-US" sz="1200" dirty="0" smtClean="0"/>
              <a:t>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bwyta</a:t>
            </a:r>
            <a:r>
              <a:rPr lang="en-US" sz="1200" dirty="0" smtClean="0"/>
              <a:t> </a:t>
            </a:r>
            <a:r>
              <a:rPr lang="en-US" sz="1200" dirty="0" err="1" smtClean="0"/>
              <a:t>grawnfwyd</a:t>
            </a:r>
            <a:r>
              <a:rPr lang="en-US" sz="1200" dirty="0" smtClean="0"/>
              <a:t> a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yfed</a:t>
            </a:r>
            <a:r>
              <a:rPr lang="en-US" sz="1200" dirty="0" smtClean="0"/>
              <a:t> </a:t>
            </a:r>
            <a:r>
              <a:rPr lang="en-US" sz="1200" dirty="0" err="1" smtClean="0"/>
              <a:t>sudd</a:t>
            </a:r>
            <a:r>
              <a:rPr lang="en-US" sz="1200" dirty="0" smtClean="0"/>
              <a:t> </a:t>
            </a:r>
            <a:r>
              <a:rPr lang="en-US" sz="1200" dirty="0" err="1" smtClean="0"/>
              <a:t>oren</a:t>
            </a:r>
            <a:r>
              <a:rPr lang="en-US" sz="1200" dirty="0" smtClean="0"/>
              <a:t> </a:t>
            </a:r>
            <a:r>
              <a:rPr lang="en-US" sz="1200" dirty="0" err="1" smtClean="0"/>
              <a:t>ond</a:t>
            </a:r>
            <a:r>
              <a:rPr lang="en-US" sz="1200" dirty="0" smtClean="0"/>
              <a:t> dim </a:t>
            </a:r>
            <a:r>
              <a:rPr lang="en-US" sz="1200" dirty="0" err="1" smtClean="0"/>
              <a:t>gormod</a:t>
            </a:r>
            <a:r>
              <a:rPr lang="en-US" sz="1200" dirty="0" smtClean="0"/>
              <a:t> </a:t>
            </a:r>
            <a:r>
              <a:rPr lang="en-US" sz="1200" dirty="0" err="1" smtClean="0"/>
              <a:t>achos</a:t>
            </a:r>
            <a:r>
              <a:rPr lang="en-US" sz="1200" dirty="0" smtClean="0"/>
              <a:t> </a:t>
            </a:r>
            <a:r>
              <a:rPr lang="en-US" sz="1200" dirty="0" err="1" smtClean="0"/>
              <a:t>mae</a:t>
            </a:r>
            <a:r>
              <a:rPr lang="en-US" sz="1200" dirty="0" smtClean="0"/>
              <a:t> </a:t>
            </a:r>
            <a:r>
              <a:rPr lang="en-US" sz="1200" dirty="0" err="1" smtClean="0"/>
              <a:t>sudd</a:t>
            </a:r>
            <a:r>
              <a:rPr lang="en-US" sz="1200" dirty="0" smtClean="0"/>
              <a:t> </a:t>
            </a:r>
            <a:r>
              <a:rPr lang="en-US" sz="1200" dirty="0" err="1" smtClean="0"/>
              <a:t>oren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llawn</a:t>
            </a:r>
            <a:r>
              <a:rPr lang="en-US" sz="1200" dirty="0" smtClean="0"/>
              <a:t> </a:t>
            </a:r>
            <a:r>
              <a:rPr lang="en-US" sz="1200" dirty="0" err="1" smtClean="0"/>
              <a:t>siwgr</a:t>
            </a:r>
            <a:r>
              <a:rPr lang="en-US" sz="1200" dirty="0" smtClean="0"/>
              <a:t>. I </a:t>
            </a:r>
            <a:r>
              <a:rPr lang="en-US" sz="1200" dirty="0" err="1" smtClean="0"/>
              <a:t>ginio</a:t>
            </a:r>
            <a:r>
              <a:rPr lang="en-US" sz="1200" dirty="0" smtClean="0"/>
              <a:t> </a:t>
            </a:r>
            <a:r>
              <a:rPr lang="en-US" sz="1200" dirty="0" err="1" smtClean="0"/>
              <a:t>bydda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bwyta</a:t>
            </a:r>
            <a:r>
              <a:rPr lang="en-US" sz="1200" dirty="0" smtClean="0"/>
              <a:t> pasta ac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swper</a:t>
            </a:r>
            <a:r>
              <a:rPr lang="en-US" sz="1200" dirty="0" smtClean="0"/>
              <a:t>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bwyta</a:t>
            </a:r>
            <a:r>
              <a:rPr lang="en-US" sz="1200" dirty="0" smtClean="0"/>
              <a:t> </a:t>
            </a:r>
            <a:r>
              <a:rPr lang="en-US" sz="1200" dirty="0" err="1" smtClean="0"/>
              <a:t>llawer</a:t>
            </a:r>
            <a:r>
              <a:rPr lang="en-US" sz="1200" dirty="0" smtClean="0"/>
              <a:t> o </a:t>
            </a:r>
            <a:r>
              <a:rPr lang="en-US" sz="1200" dirty="0" err="1" smtClean="0"/>
              <a:t>lysiau</a:t>
            </a:r>
            <a:r>
              <a:rPr lang="en-US" sz="1200" dirty="0" smtClean="0"/>
              <a:t> a cig. </a:t>
            </a:r>
            <a:r>
              <a:rPr lang="en-US" sz="1200" dirty="0" err="1" smtClean="0"/>
              <a:t>Sôn</a:t>
            </a:r>
            <a:r>
              <a:rPr lang="en-US" sz="1200" dirty="0" smtClean="0"/>
              <a:t> am </a:t>
            </a:r>
            <a:r>
              <a:rPr lang="en-US" sz="1200" dirty="0" err="1" smtClean="0"/>
              <a:t>flasus</a:t>
            </a:r>
            <a:r>
              <a:rPr lang="en-US" sz="1200" dirty="0" smtClean="0"/>
              <a:t>! </a:t>
            </a:r>
            <a:r>
              <a:rPr lang="en-US" sz="1200" dirty="0" err="1" smtClean="0"/>
              <a:t>Er</a:t>
            </a:r>
            <a:r>
              <a:rPr lang="en-US" sz="1200" dirty="0" smtClean="0"/>
              <a:t> </a:t>
            </a:r>
            <a:r>
              <a:rPr lang="en-US" sz="1200" dirty="0" err="1" smtClean="0"/>
              <a:t>hynny</a:t>
            </a:r>
            <a:r>
              <a:rPr lang="en-US" sz="1200" dirty="0" smtClean="0"/>
              <a:t>, </a:t>
            </a:r>
            <a:r>
              <a:rPr lang="en-US" sz="1200" dirty="0" err="1" smtClean="0"/>
              <a:t>fy</a:t>
            </a:r>
            <a:r>
              <a:rPr lang="en-US" sz="1200" dirty="0" smtClean="0"/>
              <a:t> </a:t>
            </a:r>
            <a:r>
              <a:rPr lang="en-US" sz="1200" dirty="0" err="1" smtClean="0"/>
              <a:t>hoff</a:t>
            </a:r>
            <a:r>
              <a:rPr lang="en-US" sz="1200" dirty="0" smtClean="0"/>
              <a:t> </a:t>
            </a:r>
            <a:r>
              <a:rPr lang="en-US" sz="1200" dirty="0" err="1" smtClean="0"/>
              <a:t>fwyd</a:t>
            </a:r>
            <a:r>
              <a:rPr lang="en-US" sz="1200" dirty="0" smtClean="0"/>
              <a:t> </a:t>
            </a:r>
            <a:r>
              <a:rPr lang="en-US" sz="1200" dirty="0" err="1" smtClean="0"/>
              <a:t>ydy</a:t>
            </a:r>
            <a:r>
              <a:rPr lang="en-US" sz="1200" dirty="0" smtClean="0"/>
              <a:t> </a:t>
            </a:r>
            <a:r>
              <a:rPr lang="en-US" sz="1200" dirty="0" err="1" smtClean="0"/>
              <a:t>siocled</a:t>
            </a:r>
            <a:r>
              <a:rPr lang="en-US" sz="1200" dirty="0" smtClean="0"/>
              <a:t> </a:t>
            </a:r>
            <a:r>
              <a:rPr lang="en-US" sz="1200" dirty="0" err="1" smtClean="0"/>
              <a:t>efo</a:t>
            </a:r>
            <a:r>
              <a:rPr lang="en-US" sz="1200" dirty="0" smtClean="0"/>
              <a:t> </a:t>
            </a:r>
            <a:r>
              <a:rPr lang="en-US" sz="1200" dirty="0" err="1" smtClean="0"/>
              <a:t>cnau</a:t>
            </a:r>
            <a:r>
              <a:rPr lang="en-US" sz="1200" dirty="0" smtClean="0"/>
              <a:t>. </a:t>
            </a:r>
            <a:r>
              <a:rPr lang="en-US" sz="1200" dirty="0" err="1" smtClean="0"/>
              <a:t>Wrth</a:t>
            </a:r>
            <a:r>
              <a:rPr lang="en-US" sz="1200" dirty="0" smtClean="0"/>
              <a:t> </a:t>
            </a:r>
            <a:r>
              <a:rPr lang="en-US" sz="1200" dirty="0" err="1" smtClean="0"/>
              <a:t>gwrs</a:t>
            </a:r>
            <a:r>
              <a:rPr lang="en-US" sz="1200" dirty="0" smtClean="0"/>
              <a:t>, </a:t>
            </a:r>
            <a:r>
              <a:rPr lang="en-US" sz="1200" dirty="0" err="1" smtClean="0"/>
              <a:t>mae</a:t>
            </a:r>
            <a:r>
              <a:rPr lang="en-US" sz="1200" dirty="0" smtClean="0"/>
              <a:t> </a:t>
            </a:r>
            <a:r>
              <a:rPr lang="en-US" sz="1200" dirty="0" err="1" smtClean="0"/>
              <a:t>siocled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afiach</a:t>
            </a:r>
            <a:r>
              <a:rPr lang="en-US" sz="1200" dirty="0" smtClean="0"/>
              <a:t> </a:t>
            </a:r>
            <a:r>
              <a:rPr lang="en-US" sz="1200" dirty="0" err="1" smtClean="0"/>
              <a:t>ond</a:t>
            </a:r>
            <a:r>
              <a:rPr lang="en-US" sz="1200" dirty="0" smtClean="0"/>
              <a:t> </a:t>
            </a:r>
            <a:r>
              <a:rPr lang="en-US" sz="1200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caru</a:t>
            </a:r>
            <a:r>
              <a:rPr lang="en-US" sz="1200" dirty="0" smtClean="0"/>
              <a:t> </a:t>
            </a:r>
            <a:r>
              <a:rPr lang="en-US" sz="1200" dirty="0" err="1" smtClean="0"/>
              <a:t>bwyta</a:t>
            </a:r>
            <a:r>
              <a:rPr lang="en-US" sz="1200" dirty="0" smtClean="0"/>
              <a:t> </a:t>
            </a:r>
            <a:r>
              <a:rPr lang="en-US" sz="1200" dirty="0" err="1" smtClean="0"/>
              <a:t>siocled</a:t>
            </a:r>
            <a:r>
              <a:rPr lang="en-US" sz="1200" dirty="0" smtClean="0"/>
              <a:t>!</a:t>
            </a:r>
          </a:p>
          <a:p>
            <a:endParaRPr lang="en-US" sz="1200" dirty="0"/>
          </a:p>
          <a:p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byw</a:t>
            </a:r>
            <a:r>
              <a:rPr lang="en-US" sz="1200" dirty="0" smtClean="0"/>
              <a:t> </a:t>
            </a:r>
            <a:r>
              <a:rPr lang="en-US" sz="1200" dirty="0" err="1" smtClean="0"/>
              <a:t>bywyd</a:t>
            </a:r>
            <a:r>
              <a:rPr lang="en-US" sz="1200" dirty="0" smtClean="0"/>
              <a:t> </a:t>
            </a:r>
            <a:r>
              <a:rPr lang="en-US" sz="1200" dirty="0" err="1" smtClean="0"/>
              <a:t>iach</a:t>
            </a:r>
            <a:r>
              <a:rPr lang="en-US" sz="1200" dirty="0" smtClean="0"/>
              <a:t> </a:t>
            </a:r>
            <a:r>
              <a:rPr lang="en-US" sz="1200" dirty="0" err="1" smtClean="0"/>
              <a:t>achos</a:t>
            </a:r>
            <a:r>
              <a:rPr lang="en-US" sz="1200" dirty="0" smtClean="0"/>
              <a:t> </a:t>
            </a:r>
            <a:r>
              <a:rPr lang="en-US" sz="1200" dirty="0" err="1" smtClean="0"/>
              <a:t>dydw</a:t>
            </a:r>
            <a:r>
              <a:rPr lang="en-US" sz="1200" dirty="0" smtClean="0"/>
              <a:t> i </a:t>
            </a:r>
            <a:r>
              <a:rPr lang="en-US" sz="1200" dirty="0" err="1" smtClean="0"/>
              <a:t>ddim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ysmygu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</a:t>
            </a:r>
            <a:r>
              <a:rPr lang="en-US" sz="1200" dirty="0" err="1" smtClean="0"/>
              <a:t>chymryd</a:t>
            </a:r>
            <a:r>
              <a:rPr lang="en-US" sz="1200" dirty="0" smtClean="0"/>
              <a:t> </a:t>
            </a:r>
            <a:r>
              <a:rPr lang="en-US" sz="1200" dirty="0" err="1" smtClean="0"/>
              <a:t>cyffuriau</a:t>
            </a:r>
            <a:r>
              <a:rPr lang="en-US" sz="1200" dirty="0" smtClean="0"/>
              <a:t> o </a:t>
            </a:r>
            <a:r>
              <a:rPr lang="en-US" sz="1200" dirty="0" err="1" smtClean="0"/>
              <a:t>gwbl</a:t>
            </a:r>
            <a:r>
              <a:rPr lang="en-US" sz="1200" dirty="0" smtClean="0"/>
              <a:t>.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yfed</a:t>
            </a:r>
            <a:r>
              <a:rPr lang="en-US" sz="1200" dirty="0" smtClean="0"/>
              <a:t> </a:t>
            </a:r>
            <a:r>
              <a:rPr lang="en-US" sz="1200" dirty="0" err="1" smtClean="0"/>
              <a:t>ychydig</a:t>
            </a:r>
            <a:r>
              <a:rPr lang="en-US" sz="1200" dirty="0" smtClean="0"/>
              <a:t> o alcohol </a:t>
            </a:r>
            <a:r>
              <a:rPr lang="en-US" sz="1200" dirty="0" err="1" smtClean="0"/>
              <a:t>weithiau</a:t>
            </a:r>
            <a:r>
              <a:rPr lang="en-US" sz="1200" dirty="0" smtClean="0"/>
              <a:t> </a:t>
            </a:r>
            <a:r>
              <a:rPr lang="en-US" sz="1200" dirty="0" err="1" smtClean="0"/>
              <a:t>ond</a:t>
            </a:r>
            <a:r>
              <a:rPr lang="en-US" sz="1200" dirty="0" smtClean="0"/>
              <a:t> dim </a:t>
            </a:r>
            <a:r>
              <a:rPr lang="en-US" sz="1200" dirty="0" err="1" smtClean="0"/>
              <a:t>gormod</a:t>
            </a:r>
            <a:r>
              <a:rPr lang="en-US" sz="1200" dirty="0" smtClean="0"/>
              <a:t>.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fy</a:t>
            </a:r>
            <a:r>
              <a:rPr lang="en-US" sz="1200" dirty="0" smtClean="0"/>
              <a:t> </a:t>
            </a:r>
            <a:r>
              <a:rPr lang="en-US" sz="1200" dirty="0" err="1" smtClean="0"/>
              <a:t>marn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mae</a:t>
            </a:r>
            <a:r>
              <a:rPr lang="en-US" sz="1200" dirty="0" smtClean="0"/>
              <a:t> </a:t>
            </a:r>
            <a:r>
              <a:rPr lang="en-US" sz="1200" dirty="0" err="1" smtClean="0"/>
              <a:t>ysmygu</a:t>
            </a:r>
            <a:r>
              <a:rPr lang="en-US" sz="1200" dirty="0" smtClean="0"/>
              <a:t> a </a:t>
            </a:r>
            <a:r>
              <a:rPr lang="en-US" sz="1200" dirty="0" err="1" smtClean="0"/>
              <a:t>chymryd</a:t>
            </a:r>
            <a:r>
              <a:rPr lang="en-US" sz="1200" dirty="0" smtClean="0"/>
              <a:t> </a:t>
            </a:r>
            <a:r>
              <a:rPr lang="en-US" sz="1200" dirty="0" err="1" smtClean="0"/>
              <a:t>cyffuriau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ofnadwy</a:t>
            </a:r>
            <a:r>
              <a:rPr lang="en-US" sz="1200" dirty="0" smtClean="0"/>
              <a:t> </a:t>
            </a:r>
            <a:r>
              <a:rPr lang="en-US" sz="1200" dirty="0" err="1" smtClean="0"/>
              <a:t>achos</a:t>
            </a:r>
            <a:r>
              <a:rPr lang="en-US" sz="1200" dirty="0" smtClean="0"/>
              <a:t> </a:t>
            </a:r>
            <a:r>
              <a:rPr lang="en-US" sz="1200" dirty="0" err="1" smtClean="0"/>
              <a:t>maen</a:t>
            </a:r>
            <a:r>
              <a:rPr lang="en-US" sz="1200" dirty="0" smtClean="0"/>
              <a:t> </a:t>
            </a:r>
            <a:r>
              <a:rPr lang="en-US" sz="1200" dirty="0" err="1" smtClean="0"/>
              <a:t>nhw’n</a:t>
            </a:r>
            <a:r>
              <a:rPr lang="en-US" sz="1200" dirty="0" smtClean="0"/>
              <a:t> </a:t>
            </a:r>
            <a:r>
              <a:rPr lang="en-US" sz="1200" dirty="0" err="1" smtClean="0"/>
              <a:t>afiach</a:t>
            </a:r>
            <a:r>
              <a:rPr lang="en-US" sz="1200" dirty="0" smtClean="0"/>
              <a:t> ac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achosi</a:t>
            </a:r>
            <a:r>
              <a:rPr lang="en-US" sz="1200" dirty="0" smtClean="0"/>
              <a:t> </a:t>
            </a:r>
            <a:r>
              <a:rPr lang="en-US" sz="1200" dirty="0" err="1" smtClean="0"/>
              <a:t>problemau</a:t>
            </a:r>
            <a:r>
              <a:rPr lang="en-US" sz="1200" dirty="0" smtClean="0"/>
              <a:t> </a:t>
            </a:r>
            <a:r>
              <a:rPr lang="en-US" sz="1200" dirty="0" err="1" smtClean="0"/>
              <a:t>iechyd</a:t>
            </a:r>
            <a:r>
              <a:rPr lang="en-US" sz="1200" dirty="0" smtClean="0"/>
              <a:t>. </a:t>
            </a:r>
            <a:r>
              <a:rPr lang="en-US" sz="1200" dirty="0" err="1" smtClean="0"/>
              <a:t>Ddylech</a:t>
            </a:r>
            <a:r>
              <a:rPr lang="en-US" sz="1200" dirty="0" smtClean="0"/>
              <a:t> chi </a:t>
            </a:r>
            <a:r>
              <a:rPr lang="en-US" sz="1200" dirty="0" err="1" smtClean="0"/>
              <a:t>ddim</a:t>
            </a:r>
            <a:r>
              <a:rPr lang="en-US" sz="1200" dirty="0" smtClean="0"/>
              <a:t> </a:t>
            </a:r>
            <a:r>
              <a:rPr lang="en-US" sz="1200" dirty="0" err="1" smtClean="0"/>
              <a:t>ysmygu</a:t>
            </a:r>
            <a:r>
              <a:rPr lang="en-US" sz="1200" dirty="0" smtClean="0"/>
              <a:t> </a:t>
            </a:r>
            <a:r>
              <a:rPr lang="en-US" sz="1200" dirty="0" err="1" smtClean="0"/>
              <a:t>na</a:t>
            </a:r>
            <a:r>
              <a:rPr lang="en-US" sz="1200" dirty="0" smtClean="0"/>
              <a:t> </a:t>
            </a:r>
            <a:r>
              <a:rPr lang="en-US" sz="1200" dirty="0" err="1" smtClean="0"/>
              <a:t>chymryd</a:t>
            </a:r>
            <a:r>
              <a:rPr lang="en-US" sz="1200" dirty="0" smtClean="0"/>
              <a:t> </a:t>
            </a:r>
            <a:r>
              <a:rPr lang="en-US" sz="1200" dirty="0" err="1" smtClean="0"/>
              <a:t>cyffuriau</a:t>
            </a:r>
            <a:r>
              <a:rPr lang="en-US" sz="1200" dirty="0" smtClean="0"/>
              <a:t>. </a:t>
            </a:r>
            <a:r>
              <a:rPr lang="en-US" sz="1200" dirty="0" err="1" smtClean="0"/>
              <a:t>Twt</a:t>
            </a:r>
            <a:r>
              <a:rPr lang="en-US" sz="1200" dirty="0" smtClean="0"/>
              <a:t> </a:t>
            </a:r>
            <a:r>
              <a:rPr lang="en-US" sz="1200" dirty="0" err="1" smtClean="0"/>
              <a:t>lol</a:t>
            </a:r>
            <a:r>
              <a:rPr lang="en-US" sz="1200" dirty="0" smtClean="0"/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728" y="6822803"/>
            <a:ext cx="4380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Bwyta</a:t>
            </a:r>
            <a:r>
              <a:rPr lang="en-US" sz="1200" dirty="0"/>
              <a:t> </a:t>
            </a:r>
            <a:r>
              <a:rPr lang="en-US" sz="1200" dirty="0" err="1" smtClean="0"/>
              <a:t>bwyd</a:t>
            </a:r>
            <a:r>
              <a:rPr lang="en-US" sz="1200" dirty="0" smtClean="0"/>
              <a:t> </a:t>
            </a:r>
            <a:r>
              <a:rPr lang="en-US" sz="1200" dirty="0" err="1" smtClean="0"/>
              <a:t>iach</a:t>
            </a:r>
            <a:r>
              <a:rPr lang="en-US" sz="1200" dirty="0" smtClean="0"/>
              <a:t>? </a:t>
            </a:r>
            <a:r>
              <a:rPr lang="en-US" sz="1200" dirty="0" err="1" smtClean="0"/>
              <a:t>Cadw’n</a:t>
            </a:r>
            <a:r>
              <a:rPr lang="en-US" sz="1200" dirty="0" smtClean="0"/>
              <a:t> </a:t>
            </a:r>
            <a:r>
              <a:rPr lang="en-US" sz="1200" dirty="0" err="1" smtClean="0"/>
              <a:t>heini</a:t>
            </a:r>
            <a:r>
              <a:rPr lang="en-US" sz="1200" dirty="0" smtClean="0"/>
              <a:t>? Na, dim fi!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hoffi</a:t>
            </a:r>
            <a:r>
              <a:rPr lang="en-US" sz="1200" dirty="0" smtClean="0"/>
              <a:t> </a:t>
            </a:r>
            <a:r>
              <a:rPr lang="en-US" sz="1200" dirty="0" err="1" smtClean="0"/>
              <a:t>chwarae</a:t>
            </a:r>
            <a:r>
              <a:rPr lang="en-US" sz="1200" dirty="0" smtClean="0"/>
              <a:t> </a:t>
            </a:r>
            <a:r>
              <a:rPr lang="en-US" sz="1200" dirty="0" err="1" smtClean="0"/>
              <a:t>hoci</a:t>
            </a:r>
            <a:r>
              <a:rPr lang="en-US" sz="1200" dirty="0" smtClean="0"/>
              <a:t> </a:t>
            </a:r>
            <a:r>
              <a:rPr lang="en-US" sz="1200" dirty="0" err="1" smtClean="0"/>
              <a:t>weithiau</a:t>
            </a:r>
            <a:r>
              <a:rPr lang="en-US" sz="1200" dirty="0" smtClean="0"/>
              <a:t> </a:t>
            </a:r>
            <a:r>
              <a:rPr lang="en-US" sz="1200" dirty="0" err="1" smtClean="0"/>
              <a:t>ond</a:t>
            </a:r>
            <a:r>
              <a:rPr lang="en-US" sz="1200" dirty="0" smtClean="0"/>
              <a:t> </a:t>
            </a:r>
            <a:r>
              <a:rPr lang="en-US" sz="1200" dirty="0" err="1" smtClean="0"/>
              <a:t>dydw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ddim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chwarae</a:t>
            </a:r>
            <a:r>
              <a:rPr lang="en-US" sz="1200" dirty="0" smtClean="0"/>
              <a:t> </a:t>
            </a:r>
            <a:r>
              <a:rPr lang="en-US" sz="1200" dirty="0" err="1" smtClean="0"/>
              <a:t>efo</a:t>
            </a:r>
            <a:r>
              <a:rPr lang="en-US" sz="1200" dirty="0" smtClean="0"/>
              <a:t> </a:t>
            </a:r>
            <a:r>
              <a:rPr lang="en-US" sz="1200" dirty="0" err="1" smtClean="0"/>
              <a:t>tim</a:t>
            </a:r>
            <a:r>
              <a:rPr lang="en-US" sz="1200" dirty="0" smtClean="0"/>
              <a:t> </a:t>
            </a:r>
            <a:r>
              <a:rPr lang="en-US" sz="1200" dirty="0" err="1" smtClean="0"/>
              <a:t>neu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chwarae</a:t>
            </a:r>
            <a:r>
              <a:rPr lang="en-US" sz="1200" dirty="0" smtClean="0"/>
              <a:t> bob </a:t>
            </a:r>
            <a:r>
              <a:rPr lang="en-US" sz="1200" dirty="0" err="1" smtClean="0"/>
              <a:t>wythnos</a:t>
            </a:r>
            <a:r>
              <a:rPr lang="en-US" sz="1200" dirty="0" smtClean="0"/>
              <a:t>.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cerdded</a:t>
            </a:r>
            <a:r>
              <a:rPr lang="en-US" sz="1200" dirty="0" smtClean="0"/>
              <a:t> y ci </a:t>
            </a:r>
            <a:r>
              <a:rPr lang="en-US" sz="1200" dirty="0" err="1" smtClean="0"/>
              <a:t>ar</a:t>
            </a:r>
            <a:r>
              <a:rPr lang="en-US" sz="1200" dirty="0" smtClean="0"/>
              <a:t> y </a:t>
            </a:r>
            <a:r>
              <a:rPr lang="en-US" sz="1200" dirty="0" err="1" smtClean="0"/>
              <a:t>penwythnos</a:t>
            </a:r>
            <a:r>
              <a:rPr lang="en-US" sz="1200" dirty="0" smtClean="0"/>
              <a:t> ac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dawnsio</a:t>
            </a:r>
            <a:r>
              <a:rPr lang="en-US" sz="1200" dirty="0" smtClean="0"/>
              <a:t> pan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mynd</a:t>
            </a:r>
            <a:r>
              <a:rPr lang="en-US" sz="1200" dirty="0" smtClean="0"/>
              <a:t> </a:t>
            </a:r>
            <a:r>
              <a:rPr lang="en-US" sz="1200" dirty="0" err="1" smtClean="0"/>
              <a:t>allan</a:t>
            </a:r>
            <a:r>
              <a:rPr lang="en-US" sz="1200" dirty="0" smtClean="0"/>
              <a:t> </a:t>
            </a:r>
            <a:r>
              <a:rPr lang="en-US" sz="1200" dirty="0" err="1" smtClean="0"/>
              <a:t>efo</a:t>
            </a:r>
            <a:r>
              <a:rPr lang="en-US" sz="1200" dirty="0" smtClean="0"/>
              <a:t> </a:t>
            </a:r>
            <a:r>
              <a:rPr lang="en-US" sz="1200" dirty="0" err="1" smtClean="0"/>
              <a:t>ffrindiau</a:t>
            </a:r>
            <a:r>
              <a:rPr lang="en-US" sz="1200" dirty="0"/>
              <a:t> </a:t>
            </a:r>
            <a:r>
              <a:rPr lang="en-US" sz="1200" dirty="0" smtClean="0"/>
              <a:t>felly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gwneud</a:t>
            </a:r>
            <a:r>
              <a:rPr lang="en-US" sz="1200" dirty="0" smtClean="0"/>
              <a:t> </a:t>
            </a:r>
            <a:r>
              <a:rPr lang="en-US" sz="1200" dirty="0" err="1" smtClean="0"/>
              <a:t>pethau</a:t>
            </a:r>
            <a:r>
              <a:rPr lang="en-US" sz="1200" dirty="0" smtClean="0"/>
              <a:t> </a:t>
            </a:r>
            <a:r>
              <a:rPr lang="en-US" sz="1200" dirty="0" err="1" smtClean="0"/>
              <a:t>actif</a:t>
            </a:r>
            <a:r>
              <a:rPr lang="en-US" sz="1200" dirty="0" smtClean="0"/>
              <a:t> </a:t>
            </a:r>
            <a:r>
              <a:rPr lang="en-US" sz="1200" dirty="0" err="1" smtClean="0"/>
              <a:t>weithiau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 err="1" smtClean="0"/>
              <a:t>Fy</a:t>
            </a:r>
            <a:r>
              <a:rPr lang="en-US" sz="1200" dirty="0" smtClean="0"/>
              <a:t> </a:t>
            </a:r>
            <a:r>
              <a:rPr lang="en-US" sz="1200" dirty="0" err="1" smtClean="0"/>
              <a:t>hoff</a:t>
            </a:r>
            <a:r>
              <a:rPr lang="en-US" sz="1200" dirty="0" smtClean="0"/>
              <a:t> </a:t>
            </a:r>
            <a:r>
              <a:rPr lang="en-US" sz="1200" dirty="0" err="1" smtClean="0"/>
              <a:t>fwyd</a:t>
            </a:r>
            <a:r>
              <a:rPr lang="en-US" sz="1200" dirty="0" smtClean="0"/>
              <a:t> </a:t>
            </a:r>
            <a:r>
              <a:rPr lang="en-US" sz="1200" dirty="0" err="1" smtClean="0"/>
              <a:t>ydy</a:t>
            </a:r>
            <a:r>
              <a:rPr lang="en-US" sz="1200" dirty="0" smtClean="0"/>
              <a:t> </a:t>
            </a:r>
            <a:r>
              <a:rPr lang="en-US" sz="1200" dirty="0" err="1" smtClean="0"/>
              <a:t>pysgod</a:t>
            </a:r>
            <a:r>
              <a:rPr lang="en-US" sz="1200" dirty="0" smtClean="0"/>
              <a:t> a </a:t>
            </a:r>
            <a:r>
              <a:rPr lang="en-US" sz="1200" dirty="0" err="1" smtClean="0"/>
              <a:t>sglodion</a:t>
            </a:r>
            <a:r>
              <a:rPr lang="en-US" sz="1200" dirty="0" smtClean="0"/>
              <a:t> </a:t>
            </a:r>
            <a:r>
              <a:rPr lang="en-US" sz="1200" dirty="0" err="1" smtClean="0"/>
              <a:t>o’r</a:t>
            </a:r>
            <a:r>
              <a:rPr lang="en-US" sz="1200" dirty="0" smtClean="0"/>
              <a:t> </a:t>
            </a:r>
            <a:r>
              <a:rPr lang="en-US" sz="1200" dirty="0" err="1" smtClean="0"/>
              <a:t>siopa</a:t>
            </a:r>
            <a:r>
              <a:rPr lang="en-US" sz="1200" dirty="0" smtClean="0"/>
              <a:t> </a:t>
            </a:r>
            <a:r>
              <a:rPr lang="en-US" sz="1200" dirty="0" err="1" smtClean="0"/>
              <a:t>pysgod</a:t>
            </a:r>
            <a:r>
              <a:rPr lang="en-US" sz="1200" dirty="0" smtClean="0"/>
              <a:t> a </a:t>
            </a:r>
            <a:r>
              <a:rPr lang="en-US" sz="1200" dirty="0" err="1" smtClean="0"/>
              <a:t>sglodion</a:t>
            </a:r>
            <a:r>
              <a:rPr lang="en-US" sz="1200" dirty="0" smtClean="0"/>
              <a:t> </a:t>
            </a:r>
            <a:r>
              <a:rPr lang="en-US" sz="1200" dirty="0" err="1" smtClean="0"/>
              <a:t>lleol</a:t>
            </a:r>
            <a:r>
              <a:rPr lang="en-US" sz="1200" dirty="0" smtClean="0"/>
              <a:t>.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mwynhau</a:t>
            </a:r>
            <a:r>
              <a:rPr lang="en-US" sz="1200" dirty="0" smtClean="0"/>
              <a:t> </a:t>
            </a:r>
            <a:r>
              <a:rPr lang="en-US" sz="1200" dirty="0" err="1" smtClean="0"/>
              <a:t>bwyta’r</a:t>
            </a:r>
            <a:r>
              <a:rPr lang="en-US" sz="1200" dirty="0" smtClean="0"/>
              <a:t> </a:t>
            </a:r>
            <a:r>
              <a:rPr lang="en-US" sz="1200" dirty="0" err="1" smtClean="0"/>
              <a:t>sglodion</a:t>
            </a:r>
            <a:r>
              <a:rPr lang="en-US" sz="1200" dirty="0" smtClean="0"/>
              <a:t> </a:t>
            </a:r>
            <a:r>
              <a:rPr lang="en-US" sz="1200" dirty="0" err="1" smtClean="0"/>
              <a:t>efo</a:t>
            </a:r>
            <a:r>
              <a:rPr lang="en-US" sz="1200" dirty="0" smtClean="0"/>
              <a:t> </a:t>
            </a:r>
            <a:r>
              <a:rPr lang="en-US" sz="1200" dirty="0" err="1" smtClean="0"/>
              <a:t>llawer</a:t>
            </a:r>
            <a:r>
              <a:rPr lang="en-US" sz="1200" dirty="0" smtClean="0"/>
              <a:t> o </a:t>
            </a:r>
            <a:r>
              <a:rPr lang="en-US" sz="1200" dirty="0" err="1" smtClean="0"/>
              <a:t>sos</a:t>
            </a:r>
            <a:r>
              <a:rPr lang="en-US" sz="1200" dirty="0" smtClean="0"/>
              <a:t> </a:t>
            </a:r>
            <a:r>
              <a:rPr lang="en-US" sz="1200" dirty="0" err="1" smtClean="0"/>
              <a:t>coch</a:t>
            </a:r>
            <a:r>
              <a:rPr lang="en-US" sz="1200" dirty="0" smtClean="0"/>
              <a:t>. Mae mam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gwneud</a:t>
            </a:r>
            <a:r>
              <a:rPr lang="en-US" sz="1200" dirty="0" smtClean="0"/>
              <a:t> </a:t>
            </a:r>
            <a:r>
              <a:rPr lang="en-US" sz="1200" dirty="0" err="1" smtClean="0"/>
              <a:t>bwyd</a:t>
            </a:r>
            <a:r>
              <a:rPr lang="en-US" sz="1200" dirty="0" smtClean="0"/>
              <a:t> </a:t>
            </a:r>
            <a:r>
              <a:rPr lang="en-US" sz="1200" dirty="0" err="1" smtClean="0"/>
              <a:t>iach</a:t>
            </a:r>
            <a:r>
              <a:rPr lang="en-US" sz="1200" dirty="0" smtClean="0"/>
              <a:t> </a:t>
            </a:r>
            <a:r>
              <a:rPr lang="en-US" sz="1200" dirty="0" err="1" smtClean="0"/>
              <a:t>weithiau</a:t>
            </a:r>
            <a:r>
              <a:rPr lang="en-US" sz="1200" dirty="0" smtClean="0"/>
              <a:t> </a:t>
            </a:r>
            <a:r>
              <a:rPr lang="en-US" sz="1200" dirty="0" err="1" smtClean="0"/>
              <a:t>ond</a:t>
            </a:r>
            <a:r>
              <a:rPr lang="en-US" sz="1200" dirty="0" smtClean="0"/>
              <a:t> </a:t>
            </a:r>
            <a:r>
              <a:rPr lang="en-US" sz="1200" dirty="0" err="1" smtClean="0"/>
              <a:t>mae’n</a:t>
            </a:r>
            <a:r>
              <a:rPr lang="en-US" sz="1200" dirty="0" smtClean="0"/>
              <a:t> well gen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fwyta</a:t>
            </a:r>
            <a:r>
              <a:rPr lang="en-US" sz="1200" dirty="0" smtClean="0"/>
              <a:t> pizza, </a:t>
            </a:r>
            <a:r>
              <a:rPr lang="en-US" sz="1200" dirty="0" err="1" smtClean="0"/>
              <a:t>byrgers</a:t>
            </a:r>
            <a:r>
              <a:rPr lang="en-US" sz="1200" dirty="0" smtClean="0"/>
              <a:t> a </a:t>
            </a:r>
            <a:r>
              <a:rPr lang="en-US" sz="1200" dirty="0" err="1" smtClean="0"/>
              <a:t>bwyd</a:t>
            </a:r>
            <a:r>
              <a:rPr lang="en-US" sz="1200" dirty="0" smtClean="0"/>
              <a:t> </a:t>
            </a:r>
            <a:r>
              <a:rPr lang="en-US" sz="1200" dirty="0" err="1" smtClean="0"/>
              <a:t>cyflym</a:t>
            </a:r>
            <a:r>
              <a:rPr lang="en-US" sz="1200" dirty="0" smtClean="0"/>
              <a:t>. </a:t>
            </a:r>
            <a:r>
              <a:rPr lang="en-US" sz="1200" dirty="0" err="1" smtClean="0"/>
              <a:t>Dydw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ddim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bwyta</a:t>
            </a:r>
            <a:r>
              <a:rPr lang="en-US" sz="1200" dirty="0" smtClean="0"/>
              <a:t> </a:t>
            </a:r>
            <a:r>
              <a:rPr lang="en-US" sz="1200" dirty="0" err="1" smtClean="0"/>
              <a:t>llawer</a:t>
            </a:r>
            <a:r>
              <a:rPr lang="en-US" sz="1200" dirty="0" smtClean="0"/>
              <a:t> o </a:t>
            </a:r>
            <a:r>
              <a:rPr lang="en-US" sz="1200" dirty="0" err="1" smtClean="0"/>
              <a:t>fwyd</a:t>
            </a:r>
            <a:r>
              <a:rPr lang="en-US" sz="1200" dirty="0" smtClean="0"/>
              <a:t> </a:t>
            </a:r>
            <a:r>
              <a:rPr lang="en-US" sz="1200" dirty="0" err="1" smtClean="0"/>
              <a:t>llawn</a:t>
            </a:r>
            <a:r>
              <a:rPr lang="en-US" sz="1200" dirty="0" smtClean="0"/>
              <a:t> </a:t>
            </a:r>
            <a:r>
              <a:rPr lang="en-US" sz="1200" dirty="0" err="1" smtClean="0"/>
              <a:t>siwgr</a:t>
            </a:r>
            <a:r>
              <a:rPr lang="en-US" sz="1200" dirty="0" smtClean="0"/>
              <a:t> felly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meddwl</a:t>
            </a:r>
            <a:r>
              <a:rPr lang="en-US" sz="1200" dirty="0" smtClean="0"/>
              <a:t> </a:t>
            </a:r>
            <a:r>
              <a:rPr lang="en-US" sz="1200" dirty="0" err="1" smtClean="0"/>
              <a:t>fy</a:t>
            </a:r>
            <a:r>
              <a:rPr lang="en-US" sz="1200" dirty="0" smtClean="0"/>
              <a:t> mod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berson</a:t>
            </a:r>
            <a:r>
              <a:rPr lang="en-US" sz="1200" dirty="0" smtClean="0"/>
              <a:t> </a:t>
            </a:r>
            <a:r>
              <a:rPr lang="en-US" sz="1200" dirty="0" err="1" smtClean="0"/>
              <a:t>iach</a:t>
            </a:r>
            <a:r>
              <a:rPr lang="en-US" sz="1200" dirty="0" smtClean="0"/>
              <a:t>!</a:t>
            </a:r>
          </a:p>
          <a:p>
            <a:endParaRPr lang="en-US" sz="1200" dirty="0"/>
          </a:p>
          <a:p>
            <a:r>
              <a:rPr lang="en-US" sz="1200" dirty="0" smtClean="0"/>
              <a:t>Mae </a:t>
            </a:r>
            <a:r>
              <a:rPr lang="en-US" sz="1200" dirty="0" err="1" smtClean="0"/>
              <a:t>fy</a:t>
            </a:r>
            <a:r>
              <a:rPr lang="en-US" sz="1200" dirty="0" smtClean="0"/>
              <a:t> mam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ysmygu</a:t>
            </a:r>
            <a:r>
              <a:rPr lang="en-US" sz="1200" dirty="0" smtClean="0"/>
              <a:t> 20 </a:t>
            </a:r>
            <a:r>
              <a:rPr lang="en-US" sz="1200" dirty="0" err="1" smtClean="0"/>
              <a:t>sigaret</a:t>
            </a:r>
            <a:r>
              <a:rPr lang="en-US" sz="1200" dirty="0" smtClean="0"/>
              <a:t> bob </a:t>
            </a:r>
            <a:r>
              <a:rPr lang="en-US" sz="1200" dirty="0" err="1" smtClean="0"/>
              <a:t>dydd</a:t>
            </a:r>
            <a:r>
              <a:rPr lang="en-US" sz="1200" dirty="0" smtClean="0"/>
              <a:t> ac </a:t>
            </a:r>
            <a:r>
              <a:rPr lang="en-US" sz="1200" dirty="0" err="1" smtClean="0"/>
              <a:t>mae’n</a:t>
            </a:r>
            <a:r>
              <a:rPr lang="en-US" sz="1200" dirty="0" smtClean="0"/>
              <a:t> gas gen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ysmygu</a:t>
            </a:r>
            <a:r>
              <a:rPr lang="en-US" sz="1200" dirty="0" smtClean="0"/>
              <a:t>. Mae </a:t>
            </a:r>
            <a:r>
              <a:rPr lang="en-US" sz="1200" dirty="0" err="1" smtClean="0"/>
              <a:t>o’n</a:t>
            </a:r>
            <a:r>
              <a:rPr lang="en-US" sz="1200" dirty="0" smtClean="0"/>
              <a:t> </a:t>
            </a:r>
            <a:r>
              <a:rPr lang="en-US" sz="1200" dirty="0" err="1" smtClean="0"/>
              <a:t>ddrewllyd</a:t>
            </a:r>
            <a:r>
              <a:rPr lang="en-US" sz="1200" dirty="0" smtClean="0"/>
              <a:t> ac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costio</a:t>
            </a:r>
            <a:r>
              <a:rPr lang="en-US" sz="1200" dirty="0" smtClean="0"/>
              <a:t> </a:t>
            </a:r>
            <a:r>
              <a:rPr lang="en-US" sz="1200" dirty="0" err="1" smtClean="0"/>
              <a:t>llawer</a:t>
            </a:r>
            <a:r>
              <a:rPr lang="en-US" sz="1200" dirty="0" smtClean="0"/>
              <a:t> o </a:t>
            </a:r>
            <a:r>
              <a:rPr lang="en-US" sz="1200" dirty="0" err="1" smtClean="0"/>
              <a:t>arian</a:t>
            </a:r>
            <a:r>
              <a:rPr lang="en-US" sz="1200" dirty="0" smtClean="0"/>
              <a:t>. </a:t>
            </a:r>
            <a:r>
              <a:rPr lang="en-US" sz="1200" dirty="0" err="1" smtClean="0"/>
              <a:t>Dydw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ddim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ysmygu</a:t>
            </a:r>
            <a:r>
              <a:rPr lang="en-US" sz="1200" dirty="0" smtClean="0"/>
              <a:t> a </a:t>
            </a:r>
            <a:r>
              <a:rPr lang="en-US" sz="1200" dirty="0" err="1" smtClean="0"/>
              <a:t>dydw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ddim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hoffi</a:t>
            </a:r>
            <a:r>
              <a:rPr lang="en-US" sz="1200" dirty="0" smtClean="0"/>
              <a:t> </a:t>
            </a:r>
            <a:r>
              <a:rPr lang="en-US" sz="1200" dirty="0" err="1" smtClean="0"/>
              <a:t>yfed</a:t>
            </a:r>
            <a:r>
              <a:rPr lang="en-US" sz="1200" dirty="0" smtClean="0"/>
              <a:t> alcohol. </a:t>
            </a:r>
            <a:r>
              <a:rPr lang="en-US" sz="1200" dirty="0" err="1" smtClean="0"/>
              <a:t>Mae’n</a:t>
            </a:r>
            <a:r>
              <a:rPr lang="en-US" sz="1200" dirty="0" smtClean="0"/>
              <a:t> well gen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yfed</a:t>
            </a:r>
            <a:r>
              <a:rPr lang="en-US" sz="1200" dirty="0" smtClean="0"/>
              <a:t> </a:t>
            </a:r>
            <a:r>
              <a:rPr lang="en-US" sz="1200" dirty="0" err="1" smtClean="0"/>
              <a:t>diod</a:t>
            </a:r>
            <a:r>
              <a:rPr lang="en-US" sz="1200" dirty="0" smtClean="0"/>
              <a:t> </a:t>
            </a:r>
            <a:r>
              <a:rPr lang="en-US" sz="1200" dirty="0" err="1" smtClean="0"/>
              <a:t>fel</a:t>
            </a:r>
            <a:r>
              <a:rPr lang="en-US" sz="1200" dirty="0" smtClean="0"/>
              <a:t> Red Bull </a:t>
            </a:r>
            <a:r>
              <a:rPr lang="en-US" sz="1200" dirty="0" err="1" smtClean="0"/>
              <a:t>achos</a:t>
            </a:r>
            <a:r>
              <a:rPr lang="en-US" sz="1200" dirty="0" smtClean="0"/>
              <a:t> </a:t>
            </a:r>
            <a:r>
              <a:rPr lang="en-US" sz="1200" dirty="0" err="1" smtClean="0"/>
              <a:t>mae</a:t>
            </a:r>
            <a:r>
              <a:rPr lang="en-US" sz="1200" dirty="0" smtClean="0"/>
              <a:t> </a:t>
            </a:r>
            <a:r>
              <a:rPr lang="en-US" sz="1200" dirty="0" err="1" smtClean="0"/>
              <a:t>o’n</a:t>
            </a:r>
            <a:r>
              <a:rPr lang="en-US" sz="1200" dirty="0" smtClean="0"/>
              <a:t> </a:t>
            </a:r>
            <a:r>
              <a:rPr lang="en-US" sz="1200" dirty="0" err="1" smtClean="0"/>
              <a:t>flasus</a:t>
            </a:r>
            <a:r>
              <a:rPr lang="en-US" sz="1200" dirty="0" smtClean="0"/>
              <a:t> </a:t>
            </a:r>
            <a:r>
              <a:rPr lang="en-US" sz="1200" dirty="0" err="1" smtClean="0"/>
              <a:t>iawn</a:t>
            </a:r>
            <a:r>
              <a:rPr lang="en-US" sz="1200" dirty="0" smtClean="0"/>
              <a:t>. </a:t>
            </a:r>
            <a:r>
              <a:rPr lang="en-US" sz="1200" dirty="0" err="1" smtClean="0"/>
              <a:t>Weithiau</a:t>
            </a:r>
            <a:r>
              <a:rPr lang="en-US" sz="1200" dirty="0" smtClean="0"/>
              <a:t> </a:t>
            </a:r>
            <a:r>
              <a:rPr lang="en-US" sz="1200" dirty="0" err="1" smtClean="0"/>
              <a:t>bydd</a:t>
            </a:r>
            <a:r>
              <a:rPr lang="en-US" sz="1200" dirty="0" smtClean="0"/>
              <a:t> </a:t>
            </a:r>
            <a:r>
              <a:rPr lang="en-US" sz="1200" dirty="0" err="1" smtClean="0"/>
              <a:t>fy</a:t>
            </a:r>
            <a:r>
              <a:rPr lang="en-US" sz="1200" dirty="0" smtClean="0"/>
              <a:t> </a:t>
            </a:r>
            <a:r>
              <a:rPr lang="en-US" sz="1200" dirty="0" err="1" smtClean="0"/>
              <a:t>ffrindiau</a:t>
            </a:r>
            <a:r>
              <a:rPr lang="en-US" sz="1200" dirty="0" smtClean="0"/>
              <a:t>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ysmygu</a:t>
            </a:r>
            <a:r>
              <a:rPr lang="en-US" sz="1200" dirty="0" smtClean="0"/>
              <a:t> cannabis </a:t>
            </a:r>
            <a:r>
              <a:rPr lang="en-US" sz="1200" dirty="0" err="1" smtClean="0"/>
              <a:t>achos</a:t>
            </a:r>
            <a:r>
              <a:rPr lang="en-US" sz="1200" dirty="0" smtClean="0"/>
              <a:t> </a:t>
            </a:r>
            <a:r>
              <a:rPr lang="en-US" sz="1200" dirty="0" err="1" smtClean="0"/>
              <a:t>maen</a:t>
            </a:r>
            <a:r>
              <a:rPr lang="en-US" sz="1200" dirty="0" smtClean="0"/>
              <a:t> </a:t>
            </a:r>
            <a:r>
              <a:rPr lang="en-US" sz="1200" dirty="0" err="1" smtClean="0"/>
              <a:t>nhw’n</a:t>
            </a:r>
            <a:r>
              <a:rPr lang="en-US" sz="1200" dirty="0" smtClean="0"/>
              <a:t> </a:t>
            </a:r>
            <a:r>
              <a:rPr lang="en-US" sz="1200" dirty="0" err="1" smtClean="0"/>
              <a:t>meddwl</a:t>
            </a:r>
            <a:r>
              <a:rPr lang="en-US" sz="1200" dirty="0" smtClean="0"/>
              <a:t> </a:t>
            </a:r>
            <a:r>
              <a:rPr lang="en-US" sz="1200" dirty="0" err="1" smtClean="0"/>
              <a:t>ei</a:t>
            </a:r>
            <a:r>
              <a:rPr lang="en-US" sz="1200" dirty="0" smtClean="0"/>
              <a:t> </a:t>
            </a:r>
            <a:r>
              <a:rPr lang="en-US" sz="1200" dirty="0" err="1" smtClean="0"/>
              <a:t>fod</a:t>
            </a:r>
            <a:r>
              <a:rPr lang="en-US" sz="1200" dirty="0" smtClean="0"/>
              <a:t> </a:t>
            </a:r>
            <a:r>
              <a:rPr lang="en-US" sz="1200" dirty="0" err="1" smtClean="0"/>
              <a:t>o’n</a:t>
            </a:r>
            <a:r>
              <a:rPr lang="en-US" sz="1200" dirty="0" smtClean="0"/>
              <a:t> </a:t>
            </a:r>
            <a:r>
              <a:rPr lang="en-US" sz="1200" dirty="0" err="1" smtClean="0"/>
              <a:t>cŵl</a:t>
            </a:r>
            <a:r>
              <a:rPr lang="en-US" sz="1200" dirty="0" smtClean="0"/>
              <a:t>. </a:t>
            </a:r>
            <a:r>
              <a:rPr lang="en-US" sz="1200" dirty="0" err="1" smtClean="0"/>
              <a:t>Rydw</a:t>
            </a:r>
            <a:r>
              <a:rPr lang="en-US" sz="1200" dirty="0" smtClean="0"/>
              <a:t> </a:t>
            </a:r>
            <a:r>
              <a:rPr lang="en-US" sz="1200" dirty="0" err="1" smtClean="0"/>
              <a:t>i’n</a:t>
            </a:r>
            <a:r>
              <a:rPr lang="en-US" sz="1200" dirty="0" smtClean="0"/>
              <a:t> </a:t>
            </a:r>
            <a:r>
              <a:rPr lang="en-US" sz="1200" dirty="0" err="1" smtClean="0"/>
              <a:t>anghytuno</a:t>
            </a:r>
            <a:r>
              <a:rPr lang="en-US" sz="1200" dirty="0" smtClean="0"/>
              <a:t> </a:t>
            </a:r>
            <a:r>
              <a:rPr lang="en-US" sz="1200" dirty="0" err="1" smtClean="0"/>
              <a:t>achos</a:t>
            </a:r>
            <a:r>
              <a:rPr lang="en-US" sz="1200" dirty="0" smtClean="0"/>
              <a:t> </a:t>
            </a:r>
            <a:r>
              <a:rPr lang="en-US" sz="1200" dirty="0" err="1" smtClean="0"/>
              <a:t>mae</a:t>
            </a:r>
            <a:r>
              <a:rPr lang="en-US" sz="1200" dirty="0" smtClean="0"/>
              <a:t> </a:t>
            </a:r>
            <a:r>
              <a:rPr lang="en-US" sz="1200" dirty="0" err="1" smtClean="0"/>
              <a:t>ysmygu</a:t>
            </a:r>
            <a:r>
              <a:rPr lang="en-US" sz="1200" dirty="0" smtClean="0"/>
              <a:t> tobacco </a:t>
            </a:r>
            <a:r>
              <a:rPr lang="en-US" sz="1200" dirty="0" err="1" smtClean="0"/>
              <a:t>neu</a:t>
            </a:r>
            <a:r>
              <a:rPr lang="en-US" sz="1200" dirty="0" smtClean="0"/>
              <a:t> cannabis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afiach</a:t>
            </a:r>
            <a:r>
              <a:rPr lang="en-US" sz="1200" dirty="0" smtClean="0"/>
              <a:t>, </a:t>
            </a:r>
            <a:r>
              <a:rPr lang="en-US" sz="1200" dirty="0" err="1" smtClean="0"/>
              <a:t>drewllyd</a:t>
            </a:r>
            <a:r>
              <a:rPr lang="en-US" sz="1200" dirty="0" smtClean="0"/>
              <a:t> ac </a:t>
            </a:r>
            <a:r>
              <a:rPr lang="en-US" sz="1200" dirty="0" err="1" smtClean="0"/>
              <a:t>yn</a:t>
            </a:r>
            <a:r>
              <a:rPr lang="en-US" sz="1200" dirty="0" smtClean="0"/>
              <a:t> </a:t>
            </a:r>
            <a:r>
              <a:rPr lang="en-US" sz="1200" dirty="0" err="1" smtClean="0"/>
              <a:t>achosi</a:t>
            </a:r>
            <a:r>
              <a:rPr lang="en-US" sz="1200" dirty="0" smtClean="0"/>
              <a:t> </a:t>
            </a:r>
            <a:r>
              <a:rPr lang="en-US" sz="1200" dirty="0" err="1" smtClean="0"/>
              <a:t>llawer</a:t>
            </a:r>
            <a:r>
              <a:rPr lang="en-US" sz="1200" dirty="0" smtClean="0"/>
              <a:t> o </a:t>
            </a:r>
            <a:r>
              <a:rPr lang="en-US" sz="1200" dirty="0" err="1" smtClean="0"/>
              <a:t>broblemau</a:t>
            </a:r>
            <a:r>
              <a:rPr lang="en-US" sz="1200" dirty="0" smtClean="0"/>
              <a:t> </a:t>
            </a:r>
            <a:r>
              <a:rPr lang="en-US" sz="1200" dirty="0" err="1" smtClean="0"/>
              <a:t>iechyd</a:t>
            </a:r>
            <a:r>
              <a:rPr lang="en-US" sz="1200" dirty="0" smtClean="0"/>
              <a:t>. </a:t>
            </a:r>
            <a:r>
              <a:rPr lang="en-US" sz="1200" dirty="0" err="1" smtClean="0"/>
              <a:t>Peidiwch</a:t>
            </a:r>
            <a:r>
              <a:rPr lang="en-US" sz="1200" dirty="0" smtClean="0"/>
              <a:t> </a:t>
            </a:r>
            <a:r>
              <a:rPr lang="en-US" sz="1200" dirty="0" err="1" smtClean="0"/>
              <a:t>ysmygu</a:t>
            </a:r>
            <a:r>
              <a:rPr lang="en-US" sz="12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688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6</a:t>
            </a: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0" y="1128838"/>
            <a:ext cx="6858000" cy="13295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</a:t>
            </a:r>
            <a:r>
              <a:rPr lang="en-US" sz="1200" dirty="0" smtClean="0"/>
              <a:t>. </a:t>
            </a:r>
            <a:r>
              <a:rPr lang="en-US" sz="1200" dirty="0" err="1" smtClean="0"/>
              <a:t>Atebwch</a:t>
            </a:r>
            <a:r>
              <a:rPr lang="en-US" sz="1200" dirty="0" smtClean="0"/>
              <a:t> y </a:t>
            </a:r>
            <a:r>
              <a:rPr lang="en-US" sz="1200" dirty="0" err="1" smtClean="0"/>
              <a:t>cwestiynau</a:t>
            </a:r>
            <a:r>
              <a:rPr lang="en-US" sz="1200" dirty="0" smtClean="0"/>
              <a:t> </a:t>
            </a:r>
            <a:r>
              <a:rPr lang="en-US" sz="1200" dirty="0" err="1" smtClean="0"/>
              <a:t>isod</a:t>
            </a:r>
            <a:r>
              <a:rPr lang="en-US" sz="1200" dirty="0" smtClean="0"/>
              <a:t>. Does dim </a:t>
            </a:r>
            <a:r>
              <a:rPr lang="en-US" sz="1200" dirty="0" err="1" smtClean="0"/>
              <a:t>rhaid</a:t>
            </a:r>
            <a:r>
              <a:rPr lang="en-US" sz="1200" dirty="0" smtClean="0"/>
              <a:t> </a:t>
            </a:r>
            <a:r>
              <a:rPr lang="en-US" sz="1200" dirty="0" err="1" smtClean="0"/>
              <a:t>ateb</a:t>
            </a:r>
            <a:r>
              <a:rPr lang="en-US" sz="1200" dirty="0" smtClean="0"/>
              <a:t> </a:t>
            </a:r>
            <a:r>
              <a:rPr lang="en-US" sz="1200" dirty="0" err="1" smtClean="0"/>
              <a:t>mewn</a:t>
            </a:r>
            <a:r>
              <a:rPr lang="en-US" sz="1200" dirty="0" smtClean="0"/>
              <a:t> </a:t>
            </a:r>
            <a:r>
              <a:rPr lang="en-US" sz="1200" dirty="0" err="1" smtClean="0"/>
              <a:t>brawddegau</a:t>
            </a:r>
            <a:r>
              <a:rPr lang="en-US" sz="1200" dirty="0" smtClean="0"/>
              <a:t> </a:t>
            </a:r>
            <a:r>
              <a:rPr lang="en-US" sz="1200" dirty="0" err="1" smtClean="0"/>
              <a:t>llawn</a:t>
            </a:r>
            <a:r>
              <a:rPr lang="en-US" sz="1200" dirty="0" smtClean="0"/>
              <a:t>.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</a:t>
            </a:r>
            <a:r>
              <a:rPr lang="en-US" sz="1200" i="1" dirty="0" smtClean="0"/>
              <a:t>Answer the questions below. You do not need to answer in full sentences.</a:t>
            </a:r>
          </a:p>
          <a:p>
            <a:endParaRPr lang="en-US" sz="1200" i="1" dirty="0" smtClean="0"/>
          </a:p>
          <a:p>
            <a:pPr>
              <a:lnSpc>
                <a:spcPct val="200000"/>
              </a:lnSpc>
            </a:pPr>
            <a:r>
              <a:rPr lang="en-US" sz="1200" dirty="0"/>
              <a:t> </a:t>
            </a:r>
            <a:r>
              <a:rPr lang="en-US" sz="1200" b="1" dirty="0" smtClean="0"/>
              <a:t>i) </a:t>
            </a:r>
            <a:r>
              <a:rPr lang="en-US" sz="1200" b="1" dirty="0" err="1" smtClean="0"/>
              <a:t>Ble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mae</a:t>
            </a:r>
            <a:r>
              <a:rPr lang="en-US" sz="1200" b="1" dirty="0" smtClean="0"/>
              <a:t> Tom </a:t>
            </a:r>
            <a:r>
              <a:rPr lang="en-US" sz="1200" b="1" dirty="0" err="1" smtClean="0"/>
              <a:t>yn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nofio</a:t>
            </a:r>
            <a:r>
              <a:rPr lang="en-US" sz="1200" b="1" dirty="0" smtClean="0"/>
              <a:t>? </a:t>
            </a:r>
            <a:r>
              <a:rPr lang="en-US" sz="1200" dirty="0" err="1" smtClean="0"/>
              <a:t>Pwll</a:t>
            </a:r>
            <a:r>
              <a:rPr lang="en-US" sz="1200" dirty="0" smtClean="0"/>
              <a:t> </a:t>
            </a:r>
            <a:r>
              <a:rPr lang="en-US" sz="1200" dirty="0" err="1" smtClean="0"/>
              <a:t>nofio</a:t>
            </a:r>
            <a:r>
              <a:rPr lang="en-US" sz="1200" dirty="0" smtClean="0"/>
              <a:t> (</a:t>
            </a:r>
            <a:r>
              <a:rPr lang="en-US" sz="1200" dirty="0" err="1" smtClean="0"/>
              <a:t>lleol</a:t>
            </a:r>
            <a:r>
              <a:rPr lang="en-US" sz="1200" dirty="0" smtClean="0"/>
              <a:t>) (1)</a:t>
            </a:r>
          </a:p>
          <a:p>
            <a:pPr>
              <a:lnSpc>
                <a:spcPct val="200000"/>
              </a:lnSpc>
            </a:pPr>
            <a:endParaRPr lang="en-US" sz="1200" dirty="0"/>
          </a:p>
          <a:p>
            <a:pPr>
              <a:lnSpc>
                <a:spcPct val="200000"/>
              </a:lnSpc>
            </a:pPr>
            <a:r>
              <a:rPr lang="en-US" sz="1200" b="1" dirty="0" smtClean="0"/>
              <a:t>ii) Beth </a:t>
            </a:r>
            <a:r>
              <a:rPr lang="en-US" sz="1200" b="1" dirty="0" err="1" smtClean="0"/>
              <a:t>mae</a:t>
            </a:r>
            <a:r>
              <a:rPr lang="en-US" sz="1200" b="1" dirty="0" smtClean="0"/>
              <a:t> Tom </a:t>
            </a:r>
            <a:r>
              <a:rPr lang="en-US" sz="1200" b="1" dirty="0" err="1" smtClean="0"/>
              <a:t>yn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fwyta</a:t>
            </a:r>
            <a:r>
              <a:rPr lang="en-US" sz="1200" b="1" dirty="0" smtClean="0"/>
              <a:t> i </a:t>
            </a:r>
            <a:r>
              <a:rPr lang="en-US" sz="1200" b="1" dirty="0" err="1" smtClean="0"/>
              <a:t>frecwast</a:t>
            </a:r>
            <a:r>
              <a:rPr lang="en-US" sz="1200" b="1" dirty="0" smtClean="0"/>
              <a:t>? </a:t>
            </a:r>
            <a:r>
              <a:rPr lang="en-US" sz="1200" dirty="0" err="1" smtClean="0"/>
              <a:t>Grawnfwyd</a:t>
            </a:r>
            <a:r>
              <a:rPr lang="en-US" sz="1200" dirty="0" smtClean="0"/>
              <a:t> (dim </a:t>
            </a:r>
            <a:r>
              <a:rPr lang="en-US" sz="1200" dirty="0" err="1" smtClean="0"/>
              <a:t>pwyntiau</a:t>
            </a:r>
            <a:r>
              <a:rPr lang="en-US" sz="1200" dirty="0" smtClean="0"/>
              <a:t> am </a:t>
            </a:r>
            <a:r>
              <a:rPr lang="en-US" sz="1200" dirty="0" err="1" smtClean="0"/>
              <a:t>roi</a:t>
            </a:r>
            <a:r>
              <a:rPr lang="en-US" sz="1200" dirty="0" smtClean="0"/>
              <a:t> </a:t>
            </a:r>
            <a:r>
              <a:rPr lang="en-US" sz="1200" dirty="0" err="1" smtClean="0"/>
              <a:t>sudd</a:t>
            </a:r>
            <a:r>
              <a:rPr lang="en-US" sz="1200" dirty="0" smtClean="0"/>
              <a:t> </a:t>
            </a:r>
            <a:r>
              <a:rPr lang="en-US" sz="1200" dirty="0" err="1" smtClean="0"/>
              <a:t>oren</a:t>
            </a:r>
            <a:r>
              <a:rPr lang="en-US" sz="1200" dirty="0" smtClean="0"/>
              <a:t>)(1)</a:t>
            </a:r>
          </a:p>
          <a:p>
            <a:pPr>
              <a:lnSpc>
                <a:spcPct val="200000"/>
              </a:lnSpc>
            </a:pPr>
            <a:endParaRPr lang="en-US" sz="1200" dirty="0"/>
          </a:p>
          <a:p>
            <a:pPr>
              <a:lnSpc>
                <a:spcPct val="200000"/>
              </a:lnSpc>
            </a:pPr>
            <a:r>
              <a:rPr lang="en-US" sz="1200" b="1" dirty="0" smtClean="0"/>
              <a:t>iii) Beth </a:t>
            </a:r>
            <a:r>
              <a:rPr lang="en-US" sz="1200" b="1" dirty="0" err="1" smtClean="0"/>
              <a:t>mae</a:t>
            </a:r>
            <a:r>
              <a:rPr lang="en-US" sz="1200" b="1" dirty="0" smtClean="0"/>
              <a:t> Tia </a:t>
            </a:r>
            <a:r>
              <a:rPr lang="en-US" sz="1200" b="1" dirty="0" err="1" smtClean="0"/>
              <a:t>yn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hoffi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bwyta</a:t>
            </a:r>
            <a:r>
              <a:rPr lang="en-US" sz="1200" b="1" dirty="0" smtClean="0"/>
              <a:t>? </a:t>
            </a:r>
            <a:r>
              <a:rPr lang="en-US" sz="1200" dirty="0" err="1" smtClean="0"/>
              <a:t>Pysgod</a:t>
            </a:r>
            <a:r>
              <a:rPr lang="en-US" sz="1200" dirty="0" smtClean="0"/>
              <a:t>/</a:t>
            </a:r>
            <a:r>
              <a:rPr lang="en-US" sz="1200" dirty="0" err="1" smtClean="0"/>
              <a:t>sglodion</a:t>
            </a:r>
            <a:r>
              <a:rPr lang="en-US" sz="1200" dirty="0" smtClean="0"/>
              <a:t>/</a:t>
            </a:r>
            <a:r>
              <a:rPr lang="en-US" sz="1200" dirty="0" err="1" smtClean="0"/>
              <a:t>sos</a:t>
            </a:r>
            <a:r>
              <a:rPr lang="en-US" sz="1200" dirty="0" smtClean="0"/>
              <a:t> </a:t>
            </a:r>
            <a:r>
              <a:rPr lang="en-US" sz="1200" dirty="0" err="1" smtClean="0"/>
              <a:t>coch</a:t>
            </a:r>
            <a:r>
              <a:rPr lang="en-US" sz="1200" dirty="0" smtClean="0"/>
              <a:t>/pizza/</a:t>
            </a:r>
            <a:r>
              <a:rPr lang="en-US" sz="1200" dirty="0" err="1" smtClean="0"/>
              <a:t>byrgers</a:t>
            </a:r>
            <a:r>
              <a:rPr lang="en-US" sz="1200" dirty="0" smtClean="0"/>
              <a:t>/</a:t>
            </a:r>
            <a:r>
              <a:rPr lang="en-US" sz="1200" dirty="0" err="1" smtClean="0"/>
              <a:t>bwyd</a:t>
            </a:r>
            <a:r>
              <a:rPr lang="en-US" sz="1200" dirty="0" smtClean="0"/>
              <a:t> </a:t>
            </a:r>
            <a:r>
              <a:rPr lang="en-US" sz="1200" dirty="0" err="1" smtClean="0"/>
              <a:t>cyflym</a:t>
            </a:r>
            <a:r>
              <a:rPr lang="en-US" sz="1200" dirty="0" smtClean="0"/>
              <a:t> </a:t>
            </a:r>
            <a:r>
              <a:rPr lang="en-US" sz="1050" b="1" dirty="0" smtClean="0">
                <a:solidFill>
                  <a:srgbClr val="FF0000"/>
                </a:solidFill>
              </a:rPr>
              <a:t>(1</a:t>
            </a:r>
            <a:r>
              <a:rPr lang="en-US" sz="1050" b="1" dirty="0">
                <a:solidFill>
                  <a:srgbClr val="FF0000"/>
                </a:solidFill>
              </a:rPr>
              <a:t> </a:t>
            </a:r>
            <a:r>
              <a:rPr lang="en-US" sz="1050" b="1" dirty="0" err="1" smtClean="0">
                <a:solidFill>
                  <a:srgbClr val="FF0000"/>
                </a:solidFill>
              </a:rPr>
              <a:t>pwynt</a:t>
            </a:r>
            <a:r>
              <a:rPr lang="en-US" sz="1050" b="1" dirty="0" smtClean="0">
                <a:solidFill>
                  <a:srgbClr val="FF0000"/>
                </a:solidFill>
              </a:rPr>
              <a:t> am un </a:t>
            </a:r>
            <a:r>
              <a:rPr lang="en-US" sz="1050" b="1" dirty="0" err="1" smtClean="0">
                <a:solidFill>
                  <a:srgbClr val="FF0000"/>
                </a:solidFill>
              </a:rPr>
              <a:t>ateb</a:t>
            </a:r>
            <a:r>
              <a:rPr lang="en-US" sz="1050" b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endParaRPr lang="en-US" sz="1200" dirty="0"/>
          </a:p>
          <a:p>
            <a:pPr marL="285750" indent="-285750">
              <a:lnSpc>
                <a:spcPct val="200000"/>
              </a:lnSpc>
              <a:buAutoNum type="romanLcParenR" startAt="4"/>
            </a:pPr>
            <a:r>
              <a:rPr lang="en-US" sz="1200" b="1" dirty="0" err="1" smtClean="0"/>
              <a:t>Sut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mae</a:t>
            </a:r>
            <a:r>
              <a:rPr lang="en-US" sz="1200" b="1" dirty="0" smtClean="0"/>
              <a:t> Tia </a:t>
            </a:r>
            <a:r>
              <a:rPr lang="en-US" sz="1200" b="1" dirty="0" err="1" smtClean="0"/>
              <a:t>yn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cadw’n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heini</a:t>
            </a:r>
            <a:r>
              <a:rPr lang="en-US" sz="1200" b="1" dirty="0" smtClean="0"/>
              <a:t>? </a:t>
            </a:r>
            <a:r>
              <a:rPr lang="en-US" sz="1200" dirty="0" err="1" smtClean="0"/>
              <a:t>Cerdded</a:t>
            </a:r>
            <a:r>
              <a:rPr lang="en-US" sz="1200" dirty="0" smtClean="0"/>
              <a:t> y ci/</a:t>
            </a:r>
            <a:r>
              <a:rPr lang="en-US" sz="1200" dirty="0" err="1" smtClean="0"/>
              <a:t>dawnsio</a:t>
            </a:r>
            <a:r>
              <a:rPr lang="en-US" sz="1200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(1 am un </a:t>
            </a:r>
            <a:r>
              <a:rPr lang="en-US" sz="1200" b="1" dirty="0" err="1" smtClean="0">
                <a:solidFill>
                  <a:srgbClr val="FF0000"/>
                </a:solidFill>
              </a:rPr>
              <a:t>ateb</a:t>
            </a:r>
            <a:r>
              <a:rPr lang="en-US" sz="1200" b="1" dirty="0" smtClean="0">
                <a:solidFill>
                  <a:srgbClr val="FF0000"/>
                </a:solidFill>
              </a:rPr>
              <a:t>)</a:t>
            </a:r>
          </a:p>
          <a:p>
            <a:pPr marL="285750" indent="-285750">
              <a:lnSpc>
                <a:spcPct val="200000"/>
              </a:lnSpc>
              <a:buAutoNum type="romanLcParenR" startAt="4"/>
            </a:pPr>
            <a:endParaRPr lang="en-US" sz="1200" dirty="0"/>
          </a:p>
          <a:p>
            <a:pPr marL="285750" indent="-285750">
              <a:lnSpc>
                <a:spcPct val="200000"/>
              </a:lnSpc>
              <a:buAutoNum type="romanLcParenR" startAt="4"/>
            </a:pPr>
            <a:r>
              <a:rPr lang="en-US" sz="1200" b="1" dirty="0" err="1" smtClean="0"/>
              <a:t>Ydy</a:t>
            </a:r>
            <a:r>
              <a:rPr lang="en-US" sz="1200" b="1" dirty="0" smtClean="0"/>
              <a:t> Tia </a:t>
            </a:r>
            <a:r>
              <a:rPr lang="en-US" sz="1200" b="1" dirty="0" err="1" smtClean="0"/>
              <a:t>yn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hoffi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ysmygu</a:t>
            </a:r>
            <a:r>
              <a:rPr lang="en-US" sz="1200" b="1" dirty="0" smtClean="0"/>
              <a:t> cannabis?</a:t>
            </a:r>
            <a:r>
              <a:rPr lang="en-US" sz="1200" dirty="0" smtClean="0"/>
              <a:t>	</a:t>
            </a:r>
            <a:r>
              <a:rPr lang="en-US" sz="1200" dirty="0" err="1" smtClean="0"/>
              <a:t>Ydy</a:t>
            </a:r>
            <a:r>
              <a:rPr lang="en-US" sz="1200" dirty="0" smtClean="0"/>
              <a:t>	</a:t>
            </a:r>
            <a:r>
              <a:rPr lang="en-US" sz="1200" dirty="0"/>
              <a:t> </a:t>
            </a:r>
            <a:r>
              <a:rPr lang="en-US" sz="1200" dirty="0" smtClean="0"/>
              <a:t>                 </a:t>
            </a:r>
            <a:r>
              <a:rPr lang="en-US" sz="1200" dirty="0" err="1" smtClean="0"/>
              <a:t>Nacydy</a:t>
            </a:r>
            <a:r>
              <a:rPr lang="en-US" sz="1200" dirty="0" smtClean="0"/>
              <a:t>		(1)</a:t>
            </a:r>
          </a:p>
          <a:p>
            <a:pPr marL="285750" indent="-285750">
              <a:lnSpc>
                <a:spcPct val="200000"/>
              </a:lnSpc>
              <a:buAutoNum type="romanLcParenR" startAt="4"/>
            </a:pPr>
            <a:endParaRPr lang="en-US" sz="1200" dirty="0"/>
          </a:p>
          <a:p>
            <a:pPr marL="285750" indent="-285750">
              <a:lnSpc>
                <a:spcPct val="200000"/>
              </a:lnSpc>
              <a:buAutoNum type="romanLcParenR" startAt="4"/>
            </a:pPr>
            <a:r>
              <a:rPr lang="en-US" sz="1200" b="1" dirty="0" err="1" smtClean="0"/>
              <a:t>Ydy</a:t>
            </a:r>
            <a:r>
              <a:rPr lang="en-US" sz="1200" b="1" dirty="0" smtClean="0"/>
              <a:t> Tom </a:t>
            </a:r>
            <a:r>
              <a:rPr lang="en-US" sz="1200" b="1" dirty="0" err="1" smtClean="0"/>
              <a:t>yn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yfed</a:t>
            </a:r>
            <a:r>
              <a:rPr lang="en-US" sz="1200" b="1" dirty="0" smtClean="0"/>
              <a:t> alcohol?</a:t>
            </a:r>
            <a:r>
              <a:rPr lang="en-US" sz="1200" dirty="0" smtClean="0"/>
              <a:t>	Bob </a:t>
            </a:r>
            <a:r>
              <a:rPr lang="en-US" sz="1200" dirty="0" err="1" smtClean="0"/>
              <a:t>dydd</a:t>
            </a:r>
            <a:r>
              <a:rPr lang="en-US" sz="1200" dirty="0" smtClean="0"/>
              <a:t>	                  </a:t>
            </a:r>
            <a:r>
              <a:rPr lang="en-US" sz="1200" dirty="0" err="1" smtClean="0"/>
              <a:t>Weithiau</a:t>
            </a:r>
            <a:r>
              <a:rPr lang="en-US" sz="1200" dirty="0" smtClean="0"/>
              <a:t>	      </a:t>
            </a:r>
            <a:r>
              <a:rPr lang="en-US" sz="1200" dirty="0" err="1" smtClean="0"/>
              <a:t>Byth</a:t>
            </a:r>
            <a:r>
              <a:rPr lang="en-US" sz="1200" dirty="0" smtClean="0"/>
              <a:t>	(1)</a:t>
            </a:r>
          </a:p>
          <a:p>
            <a:pPr marL="285750" indent="-285750">
              <a:lnSpc>
                <a:spcPct val="200000"/>
              </a:lnSpc>
              <a:buAutoNum type="romanLcParenR" startAt="4"/>
            </a:pPr>
            <a:endParaRPr lang="en-US" sz="1200" dirty="0"/>
          </a:p>
          <a:p>
            <a:pPr marL="285750" indent="-285750">
              <a:lnSpc>
                <a:spcPct val="200000"/>
              </a:lnSpc>
              <a:buAutoNum type="romanLcParenR" startAt="4"/>
            </a:pPr>
            <a:r>
              <a:rPr lang="en-US" sz="1200" b="1" dirty="0" err="1" smtClean="0"/>
              <a:t>Nodwch</a:t>
            </a:r>
            <a:r>
              <a:rPr lang="en-US" sz="1200" b="1" dirty="0" smtClean="0"/>
              <a:t> un </a:t>
            </a:r>
            <a:r>
              <a:rPr lang="en-US" sz="1200" b="1" dirty="0" err="1" smtClean="0"/>
              <a:t>peth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sy’n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debyg</a:t>
            </a:r>
            <a:r>
              <a:rPr lang="en-US" sz="1200" b="1" dirty="0" smtClean="0"/>
              <a:t> ac un </a:t>
            </a:r>
            <a:r>
              <a:rPr lang="en-US" sz="1200" b="1" dirty="0" err="1" smtClean="0"/>
              <a:t>peth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sy’n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wahanol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rhwng</a:t>
            </a:r>
            <a:r>
              <a:rPr lang="en-US" sz="1200" b="1" dirty="0" smtClean="0"/>
              <a:t> Tia a Tom. </a:t>
            </a:r>
            <a:r>
              <a:rPr lang="en-US" sz="1200" b="1" dirty="0" err="1" smtClean="0">
                <a:solidFill>
                  <a:srgbClr val="00B050"/>
                </a:solidFill>
              </a:rPr>
              <a:t>Enghreifftiau</a:t>
            </a:r>
            <a:r>
              <a:rPr lang="en-US" sz="1200" b="1" dirty="0" smtClean="0">
                <a:solidFill>
                  <a:srgbClr val="00B050"/>
                </a:solidFill>
              </a:rPr>
              <a:t> o </a:t>
            </a:r>
            <a:r>
              <a:rPr lang="en-US" sz="1200" b="1" dirty="0" err="1" smtClean="0">
                <a:solidFill>
                  <a:srgbClr val="00B050"/>
                </a:solidFill>
              </a:rPr>
              <a:t>atebion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</a:rPr>
              <a:t>isod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</a:rPr>
              <a:t>ond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</a:rPr>
              <a:t>mae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</a:rPr>
              <a:t>sawl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</a:rPr>
              <a:t>ateb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</a:rPr>
              <a:t>posib</a:t>
            </a:r>
            <a:r>
              <a:rPr lang="en-US" sz="1200" b="1" dirty="0" smtClean="0">
                <a:solidFill>
                  <a:srgbClr val="00B050"/>
                </a:solidFill>
              </a:rPr>
              <a:t>.</a:t>
            </a:r>
          </a:p>
          <a:p>
            <a:pPr marL="285750" indent="-285750">
              <a:lnSpc>
                <a:spcPct val="200000"/>
              </a:lnSpc>
              <a:buAutoNum type="romanLcParenR" startAt="4"/>
            </a:pPr>
            <a:endParaRPr lang="en-US" sz="1200" b="1" dirty="0">
              <a:solidFill>
                <a:srgbClr val="00B050"/>
              </a:solidFill>
            </a:endParaRPr>
          </a:p>
          <a:p>
            <a:pPr marL="285750" indent="-285750">
              <a:lnSpc>
                <a:spcPct val="200000"/>
              </a:lnSpc>
              <a:buAutoNum type="romanLcParenR" startAt="4"/>
            </a:pPr>
            <a:endParaRPr lang="en-US" sz="1200" b="1" dirty="0" smtClean="0">
              <a:solidFill>
                <a:srgbClr val="00B05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1200" dirty="0" smtClean="0"/>
              <a:t>					(4)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 </a:t>
            </a:r>
            <a:r>
              <a:rPr lang="en-US" sz="1200" dirty="0" smtClean="0"/>
              <a:t>       </a:t>
            </a:r>
            <a:r>
              <a:rPr lang="en-US" sz="1200" i="1" dirty="0" smtClean="0"/>
              <a:t>Note one thing that’s similar and one things that’s different between Tia and Tom</a:t>
            </a:r>
          </a:p>
          <a:p>
            <a:pPr>
              <a:lnSpc>
                <a:spcPct val="200000"/>
              </a:lnSpc>
            </a:pPr>
            <a:endParaRPr lang="en-US" sz="1200" i="1" dirty="0"/>
          </a:p>
          <a:p>
            <a:pPr>
              <a:lnSpc>
                <a:spcPct val="200000"/>
              </a:lnSpc>
            </a:pPr>
            <a:endParaRPr lang="en-US" sz="1200" i="1" dirty="0" smtClean="0"/>
          </a:p>
          <a:p>
            <a:pPr>
              <a:lnSpc>
                <a:spcPct val="200000"/>
              </a:lnSpc>
            </a:pPr>
            <a:endParaRPr lang="en-US" sz="1200" i="1" dirty="0"/>
          </a:p>
          <a:p>
            <a:pPr>
              <a:lnSpc>
                <a:spcPct val="200000"/>
              </a:lnSpc>
            </a:pPr>
            <a:endParaRPr lang="en-US" sz="1200" i="1" dirty="0" smtClean="0"/>
          </a:p>
          <a:p>
            <a:pPr>
              <a:lnSpc>
                <a:spcPct val="200000"/>
              </a:lnSpc>
            </a:pPr>
            <a:endParaRPr lang="en-US" sz="1200" i="1" dirty="0"/>
          </a:p>
          <a:p>
            <a:pPr>
              <a:lnSpc>
                <a:spcPct val="200000"/>
              </a:lnSpc>
            </a:pPr>
            <a:endParaRPr lang="en-US" sz="1200" i="1" dirty="0" smtClean="0"/>
          </a:p>
          <a:p>
            <a:pPr>
              <a:lnSpc>
                <a:spcPct val="200000"/>
              </a:lnSpc>
            </a:pPr>
            <a:endParaRPr lang="en-US" sz="1200" i="1" dirty="0"/>
          </a:p>
          <a:p>
            <a:r>
              <a:rPr lang="en-US" sz="1200" b="1" dirty="0" smtClean="0"/>
              <a:t>viii) </a:t>
            </a:r>
            <a:r>
              <a:rPr lang="en-US" sz="1200" b="1" dirty="0" err="1" smtClean="0"/>
              <a:t>Efo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pwy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hoffech</a:t>
            </a:r>
            <a:r>
              <a:rPr lang="en-US" sz="1200" b="1" dirty="0" smtClean="0"/>
              <a:t> chi </a:t>
            </a:r>
            <a:r>
              <a:rPr lang="en-US" sz="1200" b="1" dirty="0" err="1" smtClean="0"/>
              <a:t>fod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yn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ffrindiau</a:t>
            </a:r>
            <a:r>
              <a:rPr lang="en-US" sz="1200" b="1" dirty="0" smtClean="0"/>
              <a:t>? </a:t>
            </a:r>
            <a:r>
              <a:rPr lang="en-US" sz="1200" b="1" dirty="0" err="1" smtClean="0"/>
              <a:t>Rhaid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defnyddio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gwybodaeth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o’r</a:t>
            </a:r>
            <a:r>
              <a:rPr lang="en-US" sz="1200" b="1" dirty="0" smtClean="0"/>
              <a:t> darn </a:t>
            </a:r>
            <a:r>
              <a:rPr lang="en-US" sz="1200" b="1" dirty="0" err="1" smtClean="0"/>
              <a:t>darllen</a:t>
            </a:r>
            <a:r>
              <a:rPr lang="en-US" sz="1200" b="1" dirty="0" smtClean="0"/>
              <a:t> i </a:t>
            </a:r>
            <a:r>
              <a:rPr lang="en-US" sz="1200" b="1" dirty="0" err="1" smtClean="0"/>
              <a:t>gefnogi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eich</a:t>
            </a:r>
            <a:r>
              <a:rPr lang="en-US" sz="1200" b="1" dirty="0" smtClean="0"/>
              <a:t> </a:t>
            </a:r>
          </a:p>
          <a:p>
            <a:r>
              <a:rPr lang="en-US" sz="1200" b="1" dirty="0"/>
              <a:t> </a:t>
            </a:r>
            <a:r>
              <a:rPr lang="en-US" sz="1200" b="1" dirty="0" smtClean="0"/>
              <a:t>      </a:t>
            </a:r>
            <a:r>
              <a:rPr lang="en-US" sz="1200" b="1" dirty="0" err="1" smtClean="0"/>
              <a:t>dewis</a:t>
            </a:r>
            <a:r>
              <a:rPr lang="en-US" sz="1200" b="1" dirty="0" smtClean="0"/>
              <a:t>. </a:t>
            </a:r>
            <a:r>
              <a:rPr lang="en-US" sz="1200" b="1" dirty="0" err="1" smtClean="0">
                <a:solidFill>
                  <a:srgbClr val="00B050"/>
                </a:solidFill>
              </a:rPr>
              <a:t>Defnyddio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</a:rPr>
              <a:t>disgrifiadau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</a:rPr>
              <a:t>lefelu</a:t>
            </a:r>
            <a:r>
              <a:rPr lang="en-US" sz="1200" b="1" dirty="0" smtClean="0">
                <a:solidFill>
                  <a:srgbClr val="00B050"/>
                </a:solidFill>
              </a:rPr>
              <a:t> DARLLEN i </a:t>
            </a:r>
            <a:r>
              <a:rPr lang="en-US" sz="1200" b="1" dirty="0" err="1" smtClean="0">
                <a:solidFill>
                  <a:srgbClr val="00B050"/>
                </a:solidFill>
              </a:rPr>
              <a:t>benderfynu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</a:rPr>
              <a:t>ar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</a:rPr>
              <a:t>lefel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</a:rPr>
              <a:t>darllen</a:t>
            </a:r>
            <a:r>
              <a:rPr lang="en-US" sz="1200" b="1" dirty="0" smtClean="0">
                <a:solidFill>
                  <a:srgbClr val="00B050"/>
                </a:solidFill>
              </a:rPr>
              <a:t> o ran </a:t>
            </a:r>
            <a:r>
              <a:rPr lang="en-US" sz="1200" b="1" dirty="0" err="1" smtClean="0">
                <a:solidFill>
                  <a:srgbClr val="00B050"/>
                </a:solidFill>
              </a:rPr>
              <a:t>mynegi</a:t>
            </a:r>
            <a:r>
              <a:rPr lang="en-US" sz="1200" b="1" dirty="0" smtClean="0">
                <a:solidFill>
                  <a:srgbClr val="00B050"/>
                </a:solidFill>
              </a:rPr>
              <a:t> barn. </a:t>
            </a:r>
            <a:r>
              <a:rPr lang="en-US" sz="1200" b="1" dirty="0" err="1" smtClean="0">
                <a:solidFill>
                  <a:srgbClr val="00B050"/>
                </a:solidFill>
              </a:rPr>
              <a:t>Rhaid</a:t>
            </a:r>
            <a:r>
              <a:rPr lang="en-US" sz="1200" b="1" dirty="0" smtClean="0">
                <a:solidFill>
                  <a:srgbClr val="00B050"/>
                </a:solidFill>
              </a:rPr>
              <a:t>       </a:t>
            </a:r>
          </a:p>
          <a:p>
            <a:r>
              <a:rPr lang="en-US" sz="1200" b="1" dirty="0">
                <a:solidFill>
                  <a:srgbClr val="00B050"/>
                </a:solidFill>
              </a:rPr>
              <a:t> </a:t>
            </a:r>
            <a:r>
              <a:rPr lang="en-US" sz="1200" b="1" dirty="0" smtClean="0">
                <a:solidFill>
                  <a:srgbClr val="00B050"/>
                </a:solidFill>
              </a:rPr>
              <a:t>      </a:t>
            </a:r>
            <a:r>
              <a:rPr lang="en-US" sz="1200" b="1" dirty="0" err="1" smtClean="0">
                <a:solidFill>
                  <a:srgbClr val="00B050"/>
                </a:solidFill>
              </a:rPr>
              <a:t>i’r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</a:rPr>
              <a:t>wybodaeth</a:t>
            </a:r>
            <a:r>
              <a:rPr lang="en-US" sz="1200" b="1" dirty="0" smtClean="0">
                <a:solidFill>
                  <a:srgbClr val="00B050"/>
                </a:solidFill>
              </a:rPr>
              <a:t> a </a:t>
            </a:r>
            <a:r>
              <a:rPr lang="en-US" sz="1200" b="1" dirty="0" err="1" smtClean="0">
                <a:solidFill>
                  <a:srgbClr val="00B050"/>
                </a:solidFill>
              </a:rPr>
              <a:t>ddefnyddir</a:t>
            </a:r>
            <a:r>
              <a:rPr lang="en-US" sz="1200" b="1" dirty="0" smtClean="0">
                <a:solidFill>
                  <a:srgbClr val="00B050"/>
                </a:solidFill>
              </a:rPr>
              <a:t> bod </a:t>
            </a:r>
            <a:r>
              <a:rPr lang="en-US" sz="1200" b="1" dirty="0" err="1" smtClean="0">
                <a:solidFill>
                  <a:srgbClr val="00B050"/>
                </a:solidFill>
              </a:rPr>
              <a:t>yn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1200" b="1" dirty="0" err="1" smtClean="0">
                <a:solidFill>
                  <a:srgbClr val="00B050"/>
                </a:solidFill>
              </a:rPr>
              <a:t>gywir</a:t>
            </a:r>
            <a:r>
              <a:rPr lang="en-US" sz="1200" b="1" dirty="0">
                <a:solidFill>
                  <a:srgbClr val="00B050"/>
                </a:solidFill>
              </a:rPr>
              <a:t>.</a:t>
            </a:r>
            <a:endParaRPr lang="en-US" sz="1200" b="1" dirty="0" smtClean="0">
              <a:solidFill>
                <a:srgbClr val="00B050"/>
              </a:solidFill>
            </a:endParaRPr>
          </a:p>
          <a:p>
            <a:r>
              <a:rPr lang="en-US" sz="1200" i="1" dirty="0"/>
              <a:t> </a:t>
            </a:r>
            <a:r>
              <a:rPr lang="en-US" sz="1200" i="1" dirty="0" smtClean="0"/>
              <a:t>      Who would you like to be friends with? You use use information from the text to support your choice.</a:t>
            </a:r>
          </a:p>
          <a:p>
            <a:pPr>
              <a:lnSpc>
                <a:spcPct val="150000"/>
              </a:lnSpc>
            </a:pPr>
            <a:endParaRPr lang="en-US" sz="1200" dirty="0" smtClean="0"/>
          </a:p>
          <a:p>
            <a:pPr>
              <a:lnSpc>
                <a:spcPct val="200000"/>
              </a:lnSpc>
            </a:pPr>
            <a:endParaRPr lang="en-US" sz="1200" i="1" dirty="0"/>
          </a:p>
          <a:p>
            <a:pPr>
              <a:lnSpc>
                <a:spcPct val="200000"/>
              </a:lnSpc>
            </a:pPr>
            <a:endParaRPr lang="en-US" sz="1200" i="1" dirty="0" smtClean="0"/>
          </a:p>
          <a:p>
            <a:pPr>
              <a:lnSpc>
                <a:spcPct val="200000"/>
              </a:lnSpc>
            </a:pPr>
            <a:endParaRPr lang="en-US" sz="1200" i="1" dirty="0" smtClean="0"/>
          </a:p>
          <a:p>
            <a:pPr>
              <a:lnSpc>
                <a:spcPct val="200000"/>
              </a:lnSpc>
            </a:pPr>
            <a:endParaRPr lang="en-US" sz="1200" i="1" dirty="0"/>
          </a:p>
          <a:p>
            <a:pPr>
              <a:lnSpc>
                <a:spcPct val="200000"/>
              </a:lnSpc>
            </a:pPr>
            <a:endParaRPr lang="en-US" sz="1200" i="1" dirty="0" smtClean="0"/>
          </a:p>
          <a:p>
            <a:pPr marL="285750" indent="-285750">
              <a:buAutoNum type="romanLcParenR" startAt="4"/>
            </a:pPr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74593"/>
              </p:ext>
            </p:extLst>
          </p:nvPr>
        </p:nvGraphicFramePr>
        <p:xfrm>
          <a:off x="303028" y="6948436"/>
          <a:ext cx="6251943" cy="29558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3981"/>
                <a:gridCol w="2083981"/>
                <a:gridCol w="2083981"/>
              </a:tblGrid>
              <a:tr h="8480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                     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Tom</a:t>
                      </a:r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                       </a:t>
                      </a:r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Tia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9851">
                <a:tc>
                  <a:txBody>
                    <a:bodyPr/>
                    <a:lstStyle/>
                    <a:p>
                      <a:r>
                        <a:rPr lang="en-GB" dirty="0" smtClean="0"/>
                        <a:t>Beth </a:t>
                      </a:r>
                      <a:r>
                        <a:rPr lang="en-GB" dirty="0" err="1" smtClean="0"/>
                        <a:t>sy’n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debyg</a:t>
                      </a:r>
                      <a:r>
                        <a:rPr lang="en-GB" dirty="0" smtClean="0"/>
                        <a:t>?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 err="1" smtClean="0"/>
                        <a:t>Cerdded</a:t>
                      </a:r>
                      <a:r>
                        <a:rPr lang="en-GB" sz="1050" dirty="0" smtClean="0"/>
                        <a:t> y ci/</a:t>
                      </a:r>
                    </a:p>
                    <a:p>
                      <a:r>
                        <a:rPr lang="en-US" sz="1050" dirty="0" err="1" smtClean="0"/>
                        <a:t>Ddim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yn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hoffi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ysmygu</a:t>
                      </a:r>
                      <a:r>
                        <a:rPr lang="en-US" sz="1050" dirty="0" smtClean="0"/>
                        <a:t>/</a:t>
                      </a:r>
                    </a:p>
                    <a:p>
                      <a:r>
                        <a:rPr lang="en-US" sz="1050" dirty="0" err="1" smtClean="0"/>
                        <a:t>Ddim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yn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hoffi</a:t>
                      </a:r>
                      <a:r>
                        <a:rPr lang="en-US" sz="1050" dirty="0" smtClean="0"/>
                        <a:t> </a:t>
                      </a:r>
                      <a:r>
                        <a:rPr lang="en-US" sz="1050" dirty="0" err="1" smtClean="0"/>
                        <a:t>cyffuriau</a:t>
                      </a:r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 err="1" smtClean="0"/>
                        <a:t>Cerdded</a:t>
                      </a:r>
                      <a:r>
                        <a:rPr lang="en-GB" sz="1100" dirty="0" smtClean="0"/>
                        <a:t> y ci/</a:t>
                      </a:r>
                    </a:p>
                    <a:p>
                      <a:r>
                        <a:rPr lang="en-US" sz="1100" dirty="0" err="1" smtClean="0"/>
                        <a:t>Ddim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yn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hoffi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ysmygu</a:t>
                      </a:r>
                      <a:r>
                        <a:rPr lang="en-US" sz="1100" dirty="0" smtClean="0"/>
                        <a:t>/</a:t>
                      </a:r>
                    </a:p>
                    <a:p>
                      <a:r>
                        <a:rPr lang="en-US" sz="1100" dirty="0" err="1" smtClean="0"/>
                        <a:t>Ddim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yn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hoffi</a:t>
                      </a:r>
                      <a:r>
                        <a:rPr lang="en-US" sz="1100" dirty="0" smtClean="0"/>
                        <a:t> </a:t>
                      </a:r>
                      <a:r>
                        <a:rPr lang="en-US" sz="1100" dirty="0" err="1" smtClean="0"/>
                        <a:t>cyffuriau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9851">
                <a:tc>
                  <a:txBody>
                    <a:bodyPr/>
                    <a:lstStyle/>
                    <a:p>
                      <a:r>
                        <a:rPr lang="en-GB" dirty="0" smtClean="0"/>
                        <a:t>Beth </a:t>
                      </a:r>
                      <a:r>
                        <a:rPr lang="en-GB" dirty="0" err="1" smtClean="0"/>
                        <a:t>sy’n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wahanol</a:t>
                      </a:r>
                      <a:r>
                        <a:rPr lang="en-GB" dirty="0" smtClean="0"/>
                        <a:t>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Cerdded</a:t>
                      </a:r>
                      <a:r>
                        <a:rPr lang="en-GB" sz="1200" dirty="0" smtClean="0"/>
                        <a:t> y ci bob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baseline="0" dirty="0" err="1" smtClean="0"/>
                        <a:t>dydd</a:t>
                      </a:r>
                      <a:r>
                        <a:rPr lang="en-GB" sz="1200" baseline="0" dirty="0" smtClean="0"/>
                        <a:t>/</a:t>
                      </a:r>
                    </a:p>
                    <a:p>
                      <a:r>
                        <a:rPr lang="en-US" sz="1100" baseline="0" dirty="0" err="1" smtClean="0"/>
                        <a:t>Ymarfer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corff</a:t>
                      </a:r>
                      <a:r>
                        <a:rPr lang="en-US" sz="1100" baseline="0" dirty="0" smtClean="0"/>
                        <a:t> bob </a:t>
                      </a:r>
                      <a:r>
                        <a:rPr lang="en-US" sz="1100" baseline="0" dirty="0" err="1" smtClean="0"/>
                        <a:t>bydd</a:t>
                      </a:r>
                      <a:r>
                        <a:rPr lang="en-US" sz="1100" baseline="0" dirty="0" smtClean="0"/>
                        <a:t>/</a:t>
                      </a:r>
                    </a:p>
                    <a:p>
                      <a:r>
                        <a:rPr lang="en-US" sz="1100" baseline="0" dirty="0" err="1" smtClean="0"/>
                        <a:t>Hoffi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cadw’n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heini</a:t>
                      </a:r>
                      <a:r>
                        <a:rPr lang="en-US" sz="1100" baseline="0" dirty="0" smtClean="0"/>
                        <a:t>/</a:t>
                      </a:r>
                    </a:p>
                    <a:p>
                      <a:r>
                        <a:rPr lang="en-US" sz="1100" baseline="0" dirty="0" err="1" smtClean="0"/>
                        <a:t>Ddim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yn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chwarae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hoci</a:t>
                      </a:r>
                      <a:r>
                        <a:rPr lang="en-US" sz="1100" baseline="0" dirty="0" smtClean="0"/>
                        <a:t>/</a:t>
                      </a:r>
                    </a:p>
                    <a:p>
                      <a:r>
                        <a:rPr lang="en-US" sz="1100" baseline="0" dirty="0" err="1" smtClean="0"/>
                        <a:t>Hoffi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bwyd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iach</a:t>
                      </a:r>
                      <a:r>
                        <a:rPr lang="en-US" sz="1100" baseline="0" dirty="0" smtClean="0"/>
                        <a:t>/</a:t>
                      </a:r>
                    </a:p>
                    <a:p>
                      <a:r>
                        <a:rPr lang="en-US" sz="1100" baseline="0" dirty="0" err="1" smtClean="0"/>
                        <a:t>Hoffi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baseline="0" dirty="0" err="1" smtClean="0"/>
                        <a:t>siocled</a:t>
                      </a:r>
                      <a:r>
                        <a:rPr lang="en-US" sz="1100" baseline="0" dirty="0" smtClean="0"/>
                        <a:t>/</a:t>
                      </a:r>
                    </a:p>
                    <a:p>
                      <a:r>
                        <a:rPr lang="en-US" sz="1100" baseline="0" dirty="0" err="1" smtClean="0"/>
                        <a:t>Yfed</a:t>
                      </a:r>
                      <a:r>
                        <a:rPr lang="en-US" sz="1100" baseline="0" dirty="0" smtClean="0"/>
                        <a:t> alcohol </a:t>
                      </a:r>
                      <a:r>
                        <a:rPr lang="en-US" sz="1100" baseline="0" dirty="0" err="1" smtClean="0"/>
                        <a:t>weithiau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err="1" smtClean="0"/>
                        <a:t>Cerdded</a:t>
                      </a:r>
                      <a:r>
                        <a:rPr lang="en-GB" sz="1200" dirty="0" smtClean="0"/>
                        <a:t> y ci </a:t>
                      </a:r>
                      <a:r>
                        <a:rPr lang="en-GB" sz="1200" dirty="0" err="1" smtClean="0"/>
                        <a:t>ar</a:t>
                      </a:r>
                      <a:r>
                        <a:rPr lang="en-GB" sz="1200" dirty="0" smtClean="0"/>
                        <a:t> y </a:t>
                      </a:r>
                      <a:r>
                        <a:rPr lang="en-GB" sz="1200" dirty="0" err="1" smtClean="0"/>
                        <a:t>penwythnos</a:t>
                      </a:r>
                      <a:r>
                        <a:rPr lang="en-GB" sz="1200" dirty="0" smtClean="0"/>
                        <a:t>/</a:t>
                      </a:r>
                    </a:p>
                    <a:p>
                      <a:r>
                        <a:rPr lang="en-US" sz="1200" dirty="0" smtClean="0"/>
                        <a:t>DERBYN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chwarae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hoci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weith</a:t>
                      </a:r>
                      <a:r>
                        <a:rPr lang="en-US" sz="1200" baseline="0" dirty="0" smtClean="0"/>
                        <a:t>/</a:t>
                      </a:r>
                    </a:p>
                    <a:p>
                      <a:r>
                        <a:rPr lang="en-US" sz="1200" baseline="0" dirty="0" err="1" smtClean="0"/>
                        <a:t>Ddim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yn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hoffi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cadw’n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heini</a:t>
                      </a:r>
                      <a:r>
                        <a:rPr lang="en-US" sz="1200" baseline="0" dirty="0" smtClean="0"/>
                        <a:t>/</a:t>
                      </a:r>
                    </a:p>
                    <a:p>
                      <a:r>
                        <a:rPr lang="en-US" sz="1200" baseline="0" dirty="0" err="1" smtClean="0"/>
                        <a:t>Chwarae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hoci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weithiau</a:t>
                      </a:r>
                      <a:endParaRPr lang="en-US" sz="1200" baseline="0" dirty="0" smtClean="0"/>
                    </a:p>
                    <a:p>
                      <a:r>
                        <a:rPr lang="en-US" sz="1200" baseline="0" dirty="0" smtClean="0"/>
                        <a:t>Well </a:t>
                      </a:r>
                      <a:r>
                        <a:rPr lang="en-US" sz="1200" baseline="0" dirty="0" err="1" smtClean="0"/>
                        <a:t>ganddi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fwyd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afiach</a:t>
                      </a:r>
                      <a:r>
                        <a:rPr lang="en-US" sz="1200" baseline="0" dirty="0" smtClean="0"/>
                        <a:t>/</a:t>
                      </a:r>
                    </a:p>
                    <a:p>
                      <a:r>
                        <a:rPr lang="en-US" sz="1200" baseline="0" dirty="0" err="1" smtClean="0"/>
                        <a:t>Ddim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yn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bwyta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llawer</a:t>
                      </a:r>
                      <a:r>
                        <a:rPr lang="en-US" sz="1200" baseline="0" dirty="0" smtClean="0"/>
                        <a:t> o </a:t>
                      </a:r>
                      <a:r>
                        <a:rPr lang="en-US" sz="1200" baseline="0" dirty="0" err="1" smtClean="0"/>
                        <a:t>siwgr</a:t>
                      </a:r>
                      <a:r>
                        <a:rPr lang="en-US" sz="1200" baseline="0" dirty="0" smtClean="0"/>
                        <a:t>/</a:t>
                      </a:r>
                    </a:p>
                    <a:p>
                      <a:r>
                        <a:rPr lang="en-US" sz="1200" baseline="0" dirty="0" err="1" smtClean="0"/>
                        <a:t>Ddim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yn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hgoffi</a:t>
                      </a:r>
                      <a:r>
                        <a:rPr lang="en-US" sz="1200" baseline="0" dirty="0" smtClean="0"/>
                        <a:t> alcohol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831" y="7002306"/>
            <a:ext cx="571224" cy="836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5161" y="7072741"/>
            <a:ext cx="508697" cy="76608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97003" y="4618182"/>
            <a:ext cx="978569" cy="4652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4182885" y="5352113"/>
            <a:ext cx="978569" cy="46522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0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331494"/>
            <a:ext cx="6858000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/>
              <a:t>Adran</a:t>
            </a:r>
            <a:r>
              <a:rPr lang="en-GB" sz="1200" dirty="0" smtClean="0"/>
              <a:t> B </a:t>
            </a:r>
            <a:r>
              <a:rPr lang="en-GB" sz="1200" dirty="0" err="1" smtClean="0">
                <a:solidFill>
                  <a:srgbClr val="00B050"/>
                </a:solidFill>
              </a:rPr>
              <a:t>Disgrifiadau</a:t>
            </a:r>
            <a:r>
              <a:rPr lang="en-GB" sz="1200" dirty="0" smtClean="0">
                <a:solidFill>
                  <a:srgbClr val="00B050"/>
                </a:solidFill>
              </a:rPr>
              <a:t> </a:t>
            </a:r>
            <a:r>
              <a:rPr lang="en-GB" sz="1200" dirty="0" err="1" smtClean="0">
                <a:solidFill>
                  <a:srgbClr val="00B050"/>
                </a:solidFill>
              </a:rPr>
              <a:t>lefelu</a:t>
            </a:r>
            <a:r>
              <a:rPr lang="en-GB" sz="1200" dirty="0" smtClean="0">
                <a:solidFill>
                  <a:srgbClr val="00B050"/>
                </a:solidFill>
              </a:rPr>
              <a:t> </a:t>
            </a:r>
            <a:r>
              <a:rPr lang="en-GB" sz="1200" b="1" dirty="0" smtClean="0">
                <a:solidFill>
                  <a:srgbClr val="00B050"/>
                </a:solidFill>
              </a:rPr>
              <a:t>YSGRIFENNU i </a:t>
            </a:r>
            <a:r>
              <a:rPr lang="en-GB" sz="1200" b="1" dirty="0" err="1" smtClean="0">
                <a:solidFill>
                  <a:srgbClr val="00B050"/>
                </a:solidFill>
              </a:rPr>
              <a:t>asesu</a:t>
            </a:r>
            <a:endParaRPr lang="en-GB" sz="1200" b="1" dirty="0" smtClean="0">
              <a:solidFill>
                <a:srgbClr val="00B050"/>
              </a:solidFill>
            </a:endParaRPr>
          </a:p>
          <a:p>
            <a:endParaRPr lang="en-GB" sz="1200" dirty="0"/>
          </a:p>
          <a:p>
            <a:r>
              <a:rPr lang="en-GB" sz="1200" dirty="0" err="1" smtClean="0"/>
              <a:t>Ysgrifennwch</a:t>
            </a:r>
            <a:r>
              <a:rPr lang="en-GB" sz="1200" dirty="0" smtClean="0"/>
              <a:t> </a:t>
            </a:r>
            <a:r>
              <a:rPr lang="en-GB" sz="1200" dirty="0" err="1" smtClean="0"/>
              <a:t>lythyr</a:t>
            </a:r>
            <a:r>
              <a:rPr lang="en-GB" sz="1200" dirty="0" smtClean="0"/>
              <a:t> at </a:t>
            </a:r>
            <a:r>
              <a:rPr lang="en-GB" sz="1200" dirty="0" err="1" smtClean="0"/>
              <a:t>ffrind</a:t>
            </a:r>
            <a:r>
              <a:rPr lang="en-GB" sz="1200" dirty="0" smtClean="0"/>
              <a:t> </a:t>
            </a:r>
            <a:r>
              <a:rPr lang="en-GB" sz="1200" dirty="0" err="1" smtClean="0"/>
              <a:t>yn</a:t>
            </a:r>
            <a:r>
              <a:rPr lang="en-GB" sz="1200" dirty="0" smtClean="0"/>
              <a:t> </a:t>
            </a:r>
            <a:r>
              <a:rPr lang="en-GB" sz="1200" dirty="0" err="1" smtClean="0"/>
              <a:t>sôn</a:t>
            </a:r>
            <a:r>
              <a:rPr lang="en-GB" sz="1200" dirty="0" smtClean="0"/>
              <a:t> am </a:t>
            </a:r>
            <a:r>
              <a:rPr lang="en-GB" sz="1200" dirty="0" err="1" smtClean="0"/>
              <a:t>sut</a:t>
            </a:r>
            <a:r>
              <a:rPr lang="en-GB" sz="1200" dirty="0" smtClean="0"/>
              <a:t> </a:t>
            </a:r>
            <a:r>
              <a:rPr lang="en-GB" sz="1200" dirty="0" err="1" smtClean="0"/>
              <a:t>ydych</a:t>
            </a:r>
            <a:r>
              <a:rPr lang="en-GB" sz="1200" dirty="0" smtClean="0"/>
              <a:t> </a:t>
            </a:r>
            <a:r>
              <a:rPr lang="en-GB" sz="1200" dirty="0" err="1" smtClean="0"/>
              <a:t>chi’n</a:t>
            </a:r>
            <a:r>
              <a:rPr lang="en-GB" sz="1200" dirty="0" smtClean="0"/>
              <a:t> </a:t>
            </a:r>
            <a:r>
              <a:rPr lang="en-GB" sz="1200" dirty="0" err="1" smtClean="0"/>
              <a:t>cadw’n</a:t>
            </a:r>
            <a:r>
              <a:rPr lang="en-GB" sz="1200" dirty="0" smtClean="0"/>
              <a:t> </a:t>
            </a:r>
            <a:r>
              <a:rPr lang="en-GB" sz="1200" dirty="0" err="1" smtClean="0"/>
              <a:t>iach</a:t>
            </a:r>
            <a:r>
              <a:rPr lang="en-GB" sz="1200" dirty="0" smtClean="0"/>
              <a:t> a </a:t>
            </a:r>
            <a:r>
              <a:rPr lang="en-GB" sz="1200" dirty="0" err="1" smtClean="0"/>
              <a:t>heini</a:t>
            </a:r>
            <a:r>
              <a:rPr lang="en-GB" sz="1200" dirty="0" smtClean="0"/>
              <a:t>.</a:t>
            </a:r>
          </a:p>
          <a:p>
            <a:endParaRPr lang="en-GB" sz="1200" dirty="0"/>
          </a:p>
          <a:p>
            <a:r>
              <a:rPr lang="en-GB" sz="1200" dirty="0" err="1" smtClean="0"/>
              <a:t>Rhaid</a:t>
            </a:r>
            <a:r>
              <a:rPr lang="en-GB" sz="1200" dirty="0" smtClean="0"/>
              <a:t> </a:t>
            </a:r>
            <a:r>
              <a:rPr lang="en-GB" sz="1200" dirty="0" err="1" smtClean="0"/>
              <a:t>cynnwys</a:t>
            </a:r>
            <a:r>
              <a:rPr lang="en-GB" sz="1200" dirty="0" smtClean="0"/>
              <a:t>:</a:t>
            </a:r>
          </a:p>
          <a:p>
            <a:endParaRPr lang="en-GB" sz="1200" dirty="0"/>
          </a:p>
          <a:p>
            <a:r>
              <a:rPr lang="en-GB" sz="1200" dirty="0" err="1" smtClean="0"/>
              <a:t>Agoriad</a:t>
            </a:r>
            <a:r>
              <a:rPr lang="en-GB" sz="1200" dirty="0" smtClean="0"/>
              <a:t> a </a:t>
            </a:r>
            <a:r>
              <a:rPr lang="en-GB" sz="1200" dirty="0" err="1" smtClean="0"/>
              <a:t>chyflwyniad</a:t>
            </a:r>
            <a:r>
              <a:rPr lang="en-GB" sz="1200" dirty="0" smtClean="0"/>
              <a:t> </a:t>
            </a:r>
            <a:r>
              <a:rPr lang="en-GB" sz="1200" dirty="0" err="1" smtClean="0"/>
              <a:t>priodol</a:t>
            </a:r>
            <a:r>
              <a:rPr lang="en-GB" sz="1200" dirty="0" smtClean="0"/>
              <a:t>.</a:t>
            </a:r>
          </a:p>
          <a:p>
            <a:endParaRPr lang="en-GB" sz="1200" dirty="0"/>
          </a:p>
          <a:p>
            <a:r>
              <a:rPr lang="en-GB" sz="1200" dirty="0" smtClean="0"/>
              <a:t>Beth </a:t>
            </a:r>
            <a:r>
              <a:rPr lang="en-GB" sz="1200" dirty="0" err="1" smtClean="0"/>
              <a:t>rydych</a:t>
            </a:r>
            <a:r>
              <a:rPr lang="en-GB" sz="1200" dirty="0" smtClean="0"/>
              <a:t> </a:t>
            </a:r>
            <a:r>
              <a:rPr lang="en-GB" sz="1200" dirty="0" err="1" smtClean="0"/>
              <a:t>chi’n</a:t>
            </a:r>
            <a:r>
              <a:rPr lang="en-GB" sz="1200" dirty="0" smtClean="0"/>
              <a:t> </a:t>
            </a:r>
            <a:r>
              <a:rPr lang="en-GB" sz="1200" dirty="0" err="1" smtClean="0"/>
              <a:t>wneud</a:t>
            </a:r>
            <a:r>
              <a:rPr lang="en-GB" sz="1200" dirty="0" smtClean="0"/>
              <a:t> i </a:t>
            </a:r>
            <a:r>
              <a:rPr lang="en-GB" sz="1200" dirty="0" err="1" smtClean="0"/>
              <a:t>gadw’n</a:t>
            </a:r>
            <a:r>
              <a:rPr lang="en-GB" sz="1200" dirty="0" smtClean="0"/>
              <a:t> </a:t>
            </a:r>
            <a:r>
              <a:rPr lang="en-GB" sz="1200" dirty="0" err="1" smtClean="0"/>
              <a:t>heini</a:t>
            </a:r>
            <a:r>
              <a:rPr lang="en-GB" sz="1200" dirty="0"/>
              <a:t>.</a:t>
            </a:r>
            <a:endParaRPr lang="en-GB" sz="1200" dirty="0" smtClean="0"/>
          </a:p>
          <a:p>
            <a:endParaRPr lang="en-GB" sz="1200" dirty="0"/>
          </a:p>
          <a:p>
            <a:r>
              <a:rPr lang="en-GB" sz="1200" dirty="0" smtClean="0"/>
              <a:t>Beth </a:t>
            </a:r>
            <a:r>
              <a:rPr lang="en-GB" sz="1200" dirty="0" err="1" smtClean="0"/>
              <a:t>rydych</a:t>
            </a:r>
            <a:r>
              <a:rPr lang="en-GB" sz="1200" dirty="0" smtClean="0"/>
              <a:t> </a:t>
            </a:r>
            <a:r>
              <a:rPr lang="en-GB" sz="1200" dirty="0" err="1" smtClean="0"/>
              <a:t>chi’n</a:t>
            </a:r>
            <a:r>
              <a:rPr lang="en-GB" sz="1200" dirty="0" smtClean="0"/>
              <a:t> </a:t>
            </a:r>
            <a:r>
              <a:rPr lang="en-GB" sz="1200" dirty="0" err="1" smtClean="0"/>
              <a:t>wneud</a:t>
            </a:r>
            <a:r>
              <a:rPr lang="en-GB" sz="1200" dirty="0" smtClean="0"/>
              <a:t> i </a:t>
            </a:r>
            <a:r>
              <a:rPr lang="en-GB" sz="1200" dirty="0" err="1" smtClean="0"/>
              <a:t>ymlacio</a:t>
            </a:r>
            <a:r>
              <a:rPr lang="en-GB" sz="1200" dirty="0"/>
              <a:t>.</a:t>
            </a:r>
            <a:endParaRPr lang="en-GB" sz="1200" dirty="0" smtClean="0"/>
          </a:p>
          <a:p>
            <a:endParaRPr lang="en-GB" sz="1200" dirty="0"/>
          </a:p>
          <a:p>
            <a:r>
              <a:rPr lang="en-GB" sz="1200" dirty="0" smtClean="0"/>
              <a:t>Beth </a:t>
            </a:r>
            <a:r>
              <a:rPr lang="en-GB" sz="1200" dirty="0" err="1" smtClean="0"/>
              <a:t>rydych</a:t>
            </a:r>
            <a:r>
              <a:rPr lang="en-GB" sz="1200" dirty="0" smtClean="0"/>
              <a:t> </a:t>
            </a:r>
            <a:r>
              <a:rPr lang="en-GB" sz="1200" dirty="0" err="1" smtClean="0"/>
              <a:t>chi’n</a:t>
            </a:r>
            <a:r>
              <a:rPr lang="en-GB" sz="1200" dirty="0" smtClean="0"/>
              <a:t> </a:t>
            </a:r>
            <a:r>
              <a:rPr lang="en-GB" sz="1200" dirty="0" err="1" smtClean="0"/>
              <a:t>fwyta</a:t>
            </a:r>
            <a:r>
              <a:rPr lang="en-GB" sz="1200" dirty="0"/>
              <a:t>.</a:t>
            </a:r>
            <a:endParaRPr lang="en-GB" sz="1200" dirty="0" smtClean="0"/>
          </a:p>
          <a:p>
            <a:endParaRPr lang="en-GB" sz="1200" dirty="0"/>
          </a:p>
          <a:p>
            <a:r>
              <a:rPr lang="en-GB" sz="1200" dirty="0" err="1"/>
              <a:t>Y</a:t>
            </a:r>
            <a:r>
              <a:rPr lang="en-GB" sz="1200" dirty="0" err="1" smtClean="0"/>
              <a:t>smygu</a:t>
            </a:r>
            <a:r>
              <a:rPr lang="en-GB" sz="1200" dirty="0" smtClean="0"/>
              <a:t>, </a:t>
            </a:r>
            <a:r>
              <a:rPr lang="en-GB" sz="1200" dirty="0" err="1" smtClean="0"/>
              <a:t>yfed</a:t>
            </a:r>
            <a:r>
              <a:rPr lang="en-GB" sz="1200" dirty="0" smtClean="0"/>
              <a:t> alcohol a </a:t>
            </a:r>
            <a:r>
              <a:rPr lang="en-GB" sz="1200" dirty="0" err="1" smtClean="0"/>
              <a:t>chymryd</a:t>
            </a:r>
            <a:r>
              <a:rPr lang="en-GB" sz="1200" dirty="0" smtClean="0"/>
              <a:t> </a:t>
            </a:r>
            <a:r>
              <a:rPr lang="en-GB" sz="1200" dirty="0" err="1" smtClean="0"/>
              <a:t>cyffuriau</a:t>
            </a:r>
            <a:r>
              <a:rPr lang="en-GB" sz="1200" dirty="0" smtClean="0"/>
              <a:t>.</a:t>
            </a:r>
          </a:p>
          <a:p>
            <a:endParaRPr lang="en-GB" sz="1200" dirty="0"/>
          </a:p>
          <a:p>
            <a:r>
              <a:rPr lang="en-GB" sz="1200" dirty="0" err="1" smtClean="0"/>
              <a:t>Diwedd</a:t>
            </a:r>
            <a:r>
              <a:rPr lang="en-GB" sz="1200" dirty="0" smtClean="0"/>
              <a:t> </a:t>
            </a:r>
            <a:r>
              <a:rPr lang="en-GB" sz="1200" dirty="0" err="1" smtClean="0"/>
              <a:t>priodol</a:t>
            </a:r>
            <a:r>
              <a:rPr lang="en-GB" sz="1200" dirty="0" smtClean="0"/>
              <a:t>. </a:t>
            </a:r>
          </a:p>
          <a:p>
            <a:endParaRPr lang="en-GB" sz="1200" dirty="0"/>
          </a:p>
          <a:p>
            <a:endParaRPr lang="en-GB" sz="1200" dirty="0" smtClean="0"/>
          </a:p>
          <a:p>
            <a:r>
              <a:rPr lang="en-GB" sz="1200" i="1" dirty="0" smtClean="0"/>
              <a:t>Write a letter to a friend discussing how you keep healthy and fit.</a:t>
            </a:r>
          </a:p>
          <a:p>
            <a:endParaRPr lang="en-GB" sz="1200" i="1" dirty="0"/>
          </a:p>
          <a:p>
            <a:r>
              <a:rPr lang="en-GB" sz="1200" i="1" dirty="0" smtClean="0"/>
              <a:t>You must include:</a:t>
            </a:r>
          </a:p>
          <a:p>
            <a:endParaRPr lang="en-GB" sz="1200" i="1" dirty="0"/>
          </a:p>
          <a:p>
            <a:r>
              <a:rPr lang="en-GB" sz="1200" i="1" dirty="0" smtClean="0"/>
              <a:t>An appropriate introduction.</a:t>
            </a:r>
          </a:p>
          <a:p>
            <a:endParaRPr lang="en-GB" sz="1200" i="1" dirty="0"/>
          </a:p>
          <a:p>
            <a:r>
              <a:rPr lang="en-GB" sz="1200" i="1" dirty="0" smtClean="0"/>
              <a:t>What you do to keep fit.</a:t>
            </a:r>
          </a:p>
          <a:p>
            <a:endParaRPr lang="en-GB" sz="1200" i="1" dirty="0"/>
          </a:p>
          <a:p>
            <a:r>
              <a:rPr lang="en-GB" sz="1200" i="1" dirty="0" smtClean="0"/>
              <a:t>What you do to relax.</a:t>
            </a:r>
          </a:p>
          <a:p>
            <a:endParaRPr lang="en-GB" sz="1200" i="1" dirty="0"/>
          </a:p>
          <a:p>
            <a:r>
              <a:rPr lang="en-GB" sz="1200" i="1" dirty="0" smtClean="0"/>
              <a:t>What you eat.</a:t>
            </a:r>
          </a:p>
          <a:p>
            <a:endParaRPr lang="en-GB" sz="1200" i="1" dirty="0"/>
          </a:p>
          <a:p>
            <a:r>
              <a:rPr lang="en-GB" sz="1200" i="1" dirty="0" smtClean="0"/>
              <a:t>Smoking, drinking alcohol and taking drugs.</a:t>
            </a:r>
          </a:p>
          <a:p>
            <a:endParaRPr lang="en-GB" sz="1200" i="1" dirty="0"/>
          </a:p>
          <a:p>
            <a:r>
              <a:rPr lang="en-GB" sz="1200" i="1" dirty="0" smtClean="0"/>
              <a:t>An appropriate ending.</a:t>
            </a:r>
          </a:p>
          <a:p>
            <a:endParaRPr lang="en-GB" sz="1200" dirty="0" smtClean="0"/>
          </a:p>
          <a:p>
            <a:endParaRPr lang="en-GB" sz="1200" dirty="0"/>
          </a:p>
          <a:p>
            <a:pPr>
              <a:lnSpc>
                <a:spcPct val="150000"/>
              </a:lnSpc>
            </a:pPr>
            <a:r>
              <a:rPr lang="en-GB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/>
          </a:p>
          <a:p>
            <a:pPr>
              <a:lnSpc>
                <a:spcPct val="150000"/>
              </a:lnSpc>
            </a:pPr>
            <a:r>
              <a:rPr lang="en-GB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/>
          </a:p>
          <a:p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831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6858000" cy="11449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/>
          </a:p>
          <a:p>
            <a:pPr>
              <a:lnSpc>
                <a:spcPct val="150000"/>
              </a:lnSpc>
            </a:pPr>
            <a:r>
              <a:rPr lang="en-GB" sz="1200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1954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1242</Words>
  <Application>Microsoft Office PowerPoint</Application>
  <PresentationFormat>Widescreen</PresentationFormat>
  <Paragraphs>372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 D (dyw)</dc:creator>
  <cp:lastModifiedBy>Newman L</cp:lastModifiedBy>
  <cp:revision>33</cp:revision>
  <cp:lastPrinted>2017-04-07T15:38:09Z</cp:lastPrinted>
  <dcterms:created xsi:type="dcterms:W3CDTF">2017-03-15T19:43:17Z</dcterms:created>
  <dcterms:modified xsi:type="dcterms:W3CDTF">2017-06-16T11:13:25Z</dcterms:modified>
</cp:coreProperties>
</file>