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472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7117B142-92A4-4074-8D6D-90FFD00CA6A7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4EED92F-E61E-459D-82A1-60F84DC8EDF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clker.com/cliparts/e/K/g/G/i/j/blue-stick-man-reflect-h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71480"/>
            <a:ext cx="5715000" cy="56197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47800" y="1752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Myfyrio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Myfyrio yw’r cyfle i chi edrych yn ôl ar eich gwaith a meddwl am y camau roeddech chi wedi’u cymryd.</a:t>
            </a:r>
          </a:p>
          <a:p>
            <a:r>
              <a:rPr lang="en-GB" sz="2400" dirty="0" smtClean="0"/>
              <a:t>Wrth i chi feddwl am bob cam, gallwch chi feddwl am yr hyn a oedd wedi mynd yn dda... a’r hyn a oedd heb fod cystal! </a:t>
            </a: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Beth yw myfyrio?</a:t>
            </a:r>
            <a:endParaRPr lang="en-GB" dirty="0"/>
          </a:p>
        </p:txBody>
      </p:sp>
      <p:pic>
        <p:nvPicPr>
          <p:cNvPr id="4" name="Picture 2" descr="http://pixabay.com/static/uploads/photo/2012/04/05/01/14/stickman-25580_64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714884"/>
            <a:ext cx="1488292" cy="1477233"/>
          </a:xfrm>
          <a:prstGeom prst="rect">
            <a:avLst/>
          </a:prstGeom>
          <a:noFill/>
        </p:spPr>
      </p:pic>
      <p:pic>
        <p:nvPicPr>
          <p:cNvPr id="5" name="Picture 4" descr="http://www.clker.com/cliparts/S/U/X/b/i/G/sad-gray-arm-stick-man-h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3" y="4572007"/>
            <a:ext cx="892975" cy="1563699"/>
          </a:xfrm>
          <a:prstGeom prst="rect">
            <a:avLst/>
          </a:prstGeom>
          <a:noFill/>
        </p:spPr>
      </p:pic>
      <p:sp>
        <p:nvSpPr>
          <p:cNvPr id="6" name="Rounded Rectangular Callout 5"/>
          <p:cNvSpPr/>
          <p:nvPr/>
        </p:nvSpPr>
        <p:spPr>
          <a:xfrm>
            <a:off x="5857883" y="3643314"/>
            <a:ext cx="2678925" cy="928694"/>
          </a:xfrm>
          <a:prstGeom prst="wedgeRoundRectCallout">
            <a:avLst>
              <a:gd name="adj1" fmla="val -51813"/>
              <a:gd name="adj2" fmla="val 703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Os byddwch chi’n myfyrio ar eich gwaith, gallwch chi wella’r tro nesaf!</a:t>
            </a:r>
            <a:endParaRPr lang="en-GB" sz="14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143240" y="3643314"/>
            <a:ext cx="1785950" cy="928694"/>
          </a:xfrm>
          <a:prstGeom prst="wedgeRoundRectCallout">
            <a:avLst>
              <a:gd name="adj1" fmla="val -45990"/>
              <a:gd name="adj2" fmla="val 690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Roedd y gwaith hwnnw’n anodd iawn!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Yn gyntaf, mae angen cofio’n ôl at y dechrau un.</a:t>
            </a:r>
          </a:p>
          <a:p>
            <a:r>
              <a:rPr lang="en-GB" sz="2400" dirty="0" smtClean="0"/>
              <a:t>Gofynnwch i chi’ch hun – beth oeddwn i’n ei wybod am y project hwn a’r pethau y gofynnwyd i mi eu gwneud?</a:t>
            </a:r>
          </a:p>
          <a:p>
            <a:r>
              <a:rPr lang="en-GB" sz="2400" dirty="0" smtClean="0"/>
              <a:t>Gallwch chi roi sgôr am eich atebion a’u rhoi nhw ar y graff radar</a:t>
            </a:r>
          </a:p>
          <a:p>
            <a:r>
              <a:rPr lang="en-GB" sz="2400" dirty="0" smtClean="0"/>
              <a:t>Wedi i chi orffen eich project, dewch yn ôl i ddiweddaru’r data a gweld sut y mae pethau wedi newid.</a:t>
            </a: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Sut y gallaf fyfyrio ar y gwaith rydw i wedi’i wneud?</a:t>
            </a:r>
            <a:endParaRPr lang="en-GB" dirty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643306" y="5072074"/>
            <a:ext cx="1071570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 t="5263" r="22265" b="32639"/>
          <a:stretch>
            <a:fillRect/>
          </a:stretch>
        </p:blipFill>
        <p:spPr bwMode="auto">
          <a:xfrm>
            <a:off x="642910" y="571480"/>
            <a:ext cx="800105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14348" y="4857760"/>
            <a:ext cx="771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Trwy ddefnyddio graff radar, gallwch chi weld y sgorau cyn ac ar ôl a gweld sut y mae lefelau’ch sgiliau wedi newid. Bydd hynny’n eich helpu i fyfyrio. Gallech chi gynnwys y graff hwn yn eich myfyrdod ar eich ADR ar y diwedd.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Ffordd syml o werthuso’ch gwaith yw gofyn cyfres o gwestiynau i chi’ch hun a’u hateb mor onest ag y gallwch. </a:t>
            </a:r>
          </a:p>
          <a:p>
            <a:r>
              <a:rPr lang="en-GB" dirty="0" smtClean="0"/>
              <a:t>Gallwch chi ddilyn y camau myfyrio i lunio’r myfyrdod hwn!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Llunio’ch myfyrdod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5000628" y="3357562"/>
            <a:ext cx="1714512" cy="92869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 l="22266" t="16667" r="21484" b="11805"/>
          <a:stretch>
            <a:fillRect/>
          </a:stretch>
        </p:blipFill>
        <p:spPr bwMode="auto">
          <a:xfrm>
            <a:off x="214282" y="428604"/>
            <a:ext cx="8489331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389</TotalTime>
  <Words>242</Words>
  <Application>Microsoft Macintosh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Beth yw myfyrio?</vt:lpstr>
      <vt:lpstr>Sut y gallaf fyfyrio ar y gwaith rydw i wedi’i wneud?</vt:lpstr>
      <vt:lpstr>Slide 4</vt:lpstr>
      <vt:lpstr>Llunio’ch myfyrdod</vt:lpstr>
      <vt:lpstr>Slide 6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Reflecting of your work</dc:title>
  <dc:subject/>
  <dc:creator>all</dc:creator>
  <cp:keywords/>
  <dc:description/>
  <cp:lastModifiedBy>Cris Jones</cp:lastModifiedBy>
  <cp:revision>12</cp:revision>
  <cp:lastPrinted>2015-04-24T14:47:30Z</cp:lastPrinted>
  <dcterms:created xsi:type="dcterms:W3CDTF">2015-04-30T09:37:06Z</dcterms:created>
  <dcterms:modified xsi:type="dcterms:W3CDTF">2015-04-30T14:33:14Z</dcterms:modified>
  <cp:category/>
</cp:coreProperties>
</file>