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556A5-D921-4D9D-ACF2-84EFBBE985CA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4E727-CF13-482F-9543-F3EE15A1D1D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2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D604E727-CF13-482F-9543-F3EE15A1D1D7}" type="slidenum">
              <a:rPr lang="en-GB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GB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075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10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68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11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19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0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63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37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788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7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8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29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66322-78F3-493B-8BF6-4BDF670D4949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00531-93A9-4502-947E-8362C6EF4BC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7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8760"/>
            <a:ext cx="7772400" cy="1470025"/>
          </a:xfrm>
        </p:spPr>
        <p:txBody>
          <a:bodyPr/>
          <a:lstStyle/>
          <a:p>
            <a:pPr algn="ctr" defTabSz="914400">
              <a:spcBef>
                <a:spcPts val="0"/>
              </a:spcBef>
              <a:buNone/>
            </a:pPr>
            <a:r>
              <a:rPr lang="en-GB" sz="4400" b="0" i="0">
                <a:solidFill>
                  <a:schemeClr val="tx1"/>
                </a:solidFill>
                <a:latin typeface="Calibri"/>
                <a:ea typeface="+mj-ea"/>
                <a:cs typeface="+mj-cs"/>
              </a:rPr>
              <a:t>Deilliant Dysgu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940" y="3484344"/>
            <a:ext cx="87849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n-GB" sz="1800" b="1" i="0">
                <a:latin typeface="Calibri"/>
                <a:ea typeface="+mn-ea"/>
                <a:cs typeface="+mn-cs"/>
              </a:rPr>
              <a:t>Amcan y Wers:</a:t>
            </a:r>
          </a:p>
          <a:p>
            <a:pPr marL="283464" indent="-283464" algn="l" defTabSz="914400">
              <a:buFont typeface="Arial"/>
              <a:buChar char="•"/>
            </a:pPr>
            <a:r>
              <a:rPr lang="en-GB" sz="1800" b="0" i="0">
                <a:latin typeface="Calibri"/>
                <a:ea typeface="+mn-ea"/>
                <a:cs typeface="+mn-cs"/>
              </a:rPr>
              <a:t>Defnyddiwch dri sampl o'r Prosiect Unigol, a ddarparwyd gan eich athro/athrawes, i asesu a ellir rhoi'r Prosiect a roddwyd i chi ym Mand 1/Band 2/Band 3. Band </a:t>
            </a:r>
            <a:r>
              <a:rPr lang="en-GB" sz="1800" b="0" i="0" smtClean="0">
                <a:latin typeface="Calibri"/>
                <a:ea typeface="+mn-ea"/>
                <a:cs typeface="+mn-cs"/>
              </a:rPr>
              <a:t>tri yw'r </a:t>
            </a:r>
            <a:r>
              <a:rPr lang="en-GB" sz="1800" b="0" i="0">
                <a:latin typeface="Calibri"/>
                <a:ea typeface="+mn-ea"/>
                <a:cs typeface="+mn-cs"/>
              </a:rPr>
              <a:t>gorau.</a:t>
            </a:r>
          </a:p>
          <a:p>
            <a:pPr algn="l" defTabSz="914400">
              <a:buNone/>
            </a:pPr>
            <a:r>
              <a:rPr lang="en-GB" sz="1800" b="1" i="0">
                <a:latin typeface="Calibri"/>
                <a:ea typeface="+mn-ea"/>
                <a:cs typeface="+mn-cs"/>
              </a:rPr>
              <a:t>Sut:</a:t>
            </a:r>
          </a:p>
          <a:p>
            <a:pPr marL="283464" indent="-283464" algn="l" defTabSz="914400">
              <a:buFont typeface="Arial"/>
              <a:buChar char="•"/>
            </a:pPr>
            <a:r>
              <a:rPr lang="en-GB" sz="1800" b="0" i="0">
                <a:latin typeface="Calibri"/>
                <a:ea typeface="+mn-ea"/>
                <a:cs typeface="+mn-cs"/>
              </a:rPr>
              <a:t>Ffurfiwch grŵp o chwech.  Yna isrannwch yn barau.  Bydd pob is-grŵp yn cymryd un o'r tri darn ac yn ei astudio.  Ym mha fand mae eich darn chi'n perthyn?  Gwiriwch ef yn erbyn y meini prawf uchod.  Anodwch, gan ddefnyddio'r iaith yn y meini prawf.  </a:t>
            </a:r>
          </a:p>
          <a:p>
            <a:pPr marL="283464" indent="-283464" algn="l" defTabSz="914400">
              <a:buFont typeface="Arial"/>
              <a:buChar char="•"/>
            </a:pPr>
            <a:r>
              <a:rPr lang="en-GB" sz="1800" b="0" i="0">
                <a:latin typeface="Calibri"/>
                <a:ea typeface="+mn-ea"/>
                <a:cs typeface="+mn-cs"/>
              </a:rPr>
              <a:t>Ar ôl gorffen, ailymunwch â'r prif grŵp a thrafodwch eich canfyddiadau.  Cyfiawnhewch eich anodiadau a rhowch bob darn yn y band cywir.</a:t>
            </a:r>
          </a:p>
          <a:p>
            <a:pPr marL="283464" indent="-283464" algn="l" defTabSz="914400">
              <a:buFont typeface="Arial"/>
              <a:buChar char="•"/>
            </a:pPr>
            <a:endParaRPr lang="en-US" dirty="0" smtClean="0"/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12304" y="6309320"/>
            <a:ext cx="2895600" cy="365125"/>
          </a:xfrm>
        </p:spPr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 4.1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40" y="1373015"/>
            <a:ext cx="9078788" cy="188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94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123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Deilliant Dysgu 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Outcome 6</dc:title>
  <dc:creator>CAndrew</dc:creator>
  <cp:lastModifiedBy>Hywel Parry</cp:lastModifiedBy>
  <cp:revision>5</cp:revision>
  <dcterms:created xsi:type="dcterms:W3CDTF">2015-02-13T11:50:29Z</dcterms:created>
  <dcterms:modified xsi:type="dcterms:W3CDTF">2015-05-03T18:04:22Z</dcterms:modified>
</cp:coreProperties>
</file>