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diagrams/layout4.xml" ContentType="application/vnd.openxmlformats-officedocument.drawingml.diagram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diagrams/quickStyle4.xml" ContentType="application/vnd.openxmlformats-officedocument.drawingml.diagramStyl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diagrams/quickStyle1.xml" ContentType="application/vnd.openxmlformats-officedocument.drawingml.diagramStyle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41"/>
  </p:notesMasterIdLst>
  <p:sldIdLst>
    <p:sldId id="256" r:id="rId2"/>
    <p:sldId id="287" r:id="rId3"/>
    <p:sldId id="312" r:id="rId4"/>
    <p:sldId id="272" r:id="rId5"/>
    <p:sldId id="276" r:id="rId6"/>
    <p:sldId id="273" r:id="rId7"/>
    <p:sldId id="275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9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289" r:id="rId29"/>
    <p:sldId id="316" r:id="rId30"/>
    <p:sldId id="317" r:id="rId31"/>
    <p:sldId id="280" r:id="rId32"/>
    <p:sldId id="286" r:id="rId33"/>
    <p:sldId id="281" r:id="rId34"/>
    <p:sldId id="282" r:id="rId35"/>
    <p:sldId id="313" r:id="rId36"/>
    <p:sldId id="283" r:id="rId37"/>
    <p:sldId id="284" r:id="rId38"/>
    <p:sldId id="314" r:id="rId39"/>
    <p:sldId id="31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405" autoAdjust="0"/>
    <p:restoredTop sz="89964" autoAdjust="0"/>
  </p:normalViewPr>
  <p:slideViewPr>
    <p:cSldViewPr>
      <p:cViewPr varScale="1">
        <p:scale>
          <a:sx n="130" d="100"/>
          <a:sy n="130" d="100"/>
        </p:scale>
        <p:origin x="-10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1E397D-95A8-4A16-9D27-DA314742FBE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84D5E79-D213-4BF2-82CC-BD9D6992ACF3}">
      <dgm:prSet phldrT="[Text]"/>
      <dgm:spPr/>
      <dgm:t>
        <a:bodyPr/>
        <a:lstStyle/>
        <a:p>
          <a:r>
            <a:rPr lang="en-GB" dirty="0" smtClean="0"/>
            <a:t>Pwy</a:t>
          </a:r>
          <a:endParaRPr lang="en-GB" dirty="0"/>
        </a:p>
      </dgm:t>
    </dgm:pt>
    <dgm:pt modelId="{5DC514C1-9DDC-410C-BE8D-8C41A7E42EDF}" type="parTrans" cxnId="{7212675E-E5D9-4B04-BD73-56A7D4F4C0F2}">
      <dgm:prSet/>
      <dgm:spPr/>
      <dgm:t>
        <a:bodyPr/>
        <a:lstStyle/>
        <a:p>
          <a:endParaRPr lang="en-GB"/>
        </a:p>
      </dgm:t>
    </dgm:pt>
    <dgm:pt modelId="{17659DEB-5E6F-416E-9DB0-EED07A3A7194}" type="sibTrans" cxnId="{7212675E-E5D9-4B04-BD73-56A7D4F4C0F2}">
      <dgm:prSet/>
      <dgm:spPr/>
      <dgm:t>
        <a:bodyPr/>
        <a:lstStyle/>
        <a:p>
          <a:endParaRPr lang="en-GB"/>
        </a:p>
      </dgm:t>
    </dgm:pt>
    <dgm:pt modelId="{329D8EE2-BD9E-4CB2-AACA-9E675E44AD89}">
      <dgm:prSet phldrT="[Text]"/>
      <dgm:spPr/>
      <dgm:t>
        <a:bodyPr/>
        <a:lstStyle/>
        <a:p>
          <a:r>
            <a:rPr lang="en-GB" dirty="0" smtClean="0"/>
            <a:t>Beth</a:t>
          </a:r>
          <a:endParaRPr lang="en-GB" dirty="0"/>
        </a:p>
      </dgm:t>
    </dgm:pt>
    <dgm:pt modelId="{354AD2D2-C863-4DB9-81CA-628F9625B74E}" type="parTrans" cxnId="{A23F2782-791B-4495-B89F-031BB9A58D31}">
      <dgm:prSet/>
      <dgm:spPr/>
      <dgm:t>
        <a:bodyPr/>
        <a:lstStyle/>
        <a:p>
          <a:endParaRPr lang="en-GB"/>
        </a:p>
      </dgm:t>
    </dgm:pt>
    <dgm:pt modelId="{2B9DD409-A5EA-4590-A6CA-FCC282215FDF}" type="sibTrans" cxnId="{A23F2782-791B-4495-B89F-031BB9A58D31}">
      <dgm:prSet/>
      <dgm:spPr/>
      <dgm:t>
        <a:bodyPr/>
        <a:lstStyle/>
        <a:p>
          <a:endParaRPr lang="en-GB"/>
        </a:p>
      </dgm:t>
    </dgm:pt>
    <dgm:pt modelId="{55982F64-A388-4AB1-ABFF-E9A95113693B}">
      <dgm:prSet phldrT="[Text]"/>
      <dgm:spPr/>
      <dgm:t>
        <a:bodyPr/>
        <a:lstStyle/>
        <a:p>
          <a:r>
            <a:rPr lang="en-GB" dirty="0" smtClean="0"/>
            <a:t>Ble</a:t>
          </a:r>
          <a:endParaRPr lang="en-GB" dirty="0"/>
        </a:p>
      </dgm:t>
    </dgm:pt>
    <dgm:pt modelId="{97F78ACB-CE3B-4313-B346-3B774F414143}" type="parTrans" cxnId="{686AACA3-22C9-4060-9F9B-71BE278532BC}">
      <dgm:prSet/>
      <dgm:spPr/>
      <dgm:t>
        <a:bodyPr/>
        <a:lstStyle/>
        <a:p>
          <a:endParaRPr lang="en-GB"/>
        </a:p>
      </dgm:t>
    </dgm:pt>
    <dgm:pt modelId="{B5F2ADBF-555F-4417-BA0A-81936C87BE20}" type="sibTrans" cxnId="{686AACA3-22C9-4060-9F9B-71BE278532BC}">
      <dgm:prSet/>
      <dgm:spPr/>
      <dgm:t>
        <a:bodyPr/>
        <a:lstStyle/>
        <a:p>
          <a:endParaRPr lang="en-GB"/>
        </a:p>
      </dgm:t>
    </dgm:pt>
    <dgm:pt modelId="{0995B420-C4D7-4BE5-8C93-A0C288E87747}">
      <dgm:prSet phldrT="[Text]"/>
      <dgm:spPr/>
      <dgm:t>
        <a:bodyPr/>
        <a:lstStyle/>
        <a:p>
          <a:r>
            <a:rPr lang="en-GB" dirty="0" smtClean="0"/>
            <a:t>Pryd</a:t>
          </a:r>
          <a:endParaRPr lang="en-GB" dirty="0"/>
        </a:p>
      </dgm:t>
    </dgm:pt>
    <dgm:pt modelId="{A478BF0F-7015-458A-8821-A773644D7E59}" type="parTrans" cxnId="{3B6F3A9F-9BEB-488C-AF39-06797315FD70}">
      <dgm:prSet/>
      <dgm:spPr/>
      <dgm:t>
        <a:bodyPr/>
        <a:lstStyle/>
        <a:p>
          <a:endParaRPr lang="en-GB"/>
        </a:p>
      </dgm:t>
    </dgm:pt>
    <dgm:pt modelId="{CE396279-D962-4DEC-822D-593991CCC40A}" type="sibTrans" cxnId="{3B6F3A9F-9BEB-488C-AF39-06797315FD70}">
      <dgm:prSet/>
      <dgm:spPr/>
      <dgm:t>
        <a:bodyPr/>
        <a:lstStyle/>
        <a:p>
          <a:endParaRPr lang="en-GB"/>
        </a:p>
      </dgm:t>
    </dgm:pt>
    <dgm:pt modelId="{E510E744-B67A-49FD-B665-884F1E450A2D}">
      <dgm:prSet phldrT="[Text]"/>
      <dgm:spPr/>
      <dgm:t>
        <a:bodyPr/>
        <a:lstStyle/>
        <a:p>
          <a:r>
            <a:rPr lang="en-GB" dirty="0" smtClean="0"/>
            <a:t>Pam</a:t>
          </a:r>
          <a:endParaRPr lang="en-GB" dirty="0"/>
        </a:p>
      </dgm:t>
    </dgm:pt>
    <dgm:pt modelId="{44AA7E57-FA25-42D0-B553-6D5B8367086E}" type="parTrans" cxnId="{49DF2421-F2B9-4CA8-985E-9EDA8018DA4E}">
      <dgm:prSet/>
      <dgm:spPr/>
      <dgm:t>
        <a:bodyPr/>
        <a:lstStyle/>
        <a:p>
          <a:endParaRPr lang="en-GB"/>
        </a:p>
      </dgm:t>
    </dgm:pt>
    <dgm:pt modelId="{E7B3252B-6093-485F-BA37-7C2DFC70E431}" type="sibTrans" cxnId="{49DF2421-F2B9-4CA8-985E-9EDA8018DA4E}">
      <dgm:prSet/>
      <dgm:spPr/>
      <dgm:t>
        <a:bodyPr/>
        <a:lstStyle/>
        <a:p>
          <a:endParaRPr lang="en-GB"/>
        </a:p>
      </dgm:t>
    </dgm:pt>
    <dgm:pt modelId="{54CE4D32-A8B0-4F78-8587-CD30168823AF}">
      <dgm:prSet phldrT="[Text]"/>
      <dgm:spPr/>
      <dgm:t>
        <a:bodyPr/>
        <a:lstStyle/>
        <a:p>
          <a:r>
            <a:rPr lang="en-GB" dirty="0" smtClean="0"/>
            <a:t>Sut</a:t>
          </a:r>
          <a:endParaRPr lang="en-GB" dirty="0"/>
        </a:p>
      </dgm:t>
    </dgm:pt>
    <dgm:pt modelId="{63514746-49AF-4271-B6F1-9A7FF0239790}" type="parTrans" cxnId="{147FCAC2-AE2E-4ECB-85DF-BE5D03E75335}">
      <dgm:prSet/>
      <dgm:spPr/>
      <dgm:t>
        <a:bodyPr/>
        <a:lstStyle/>
        <a:p>
          <a:endParaRPr lang="en-GB"/>
        </a:p>
      </dgm:t>
    </dgm:pt>
    <dgm:pt modelId="{F8066598-4D9D-4150-BFB3-12A422B1B84C}" type="sibTrans" cxnId="{147FCAC2-AE2E-4ECB-85DF-BE5D03E75335}">
      <dgm:prSet/>
      <dgm:spPr/>
      <dgm:t>
        <a:bodyPr/>
        <a:lstStyle/>
        <a:p>
          <a:endParaRPr lang="en-GB"/>
        </a:p>
      </dgm:t>
    </dgm:pt>
    <dgm:pt modelId="{4415B676-6617-480B-8E3A-A8D0D0729004}" type="pres">
      <dgm:prSet presAssocID="{751E397D-95A8-4A16-9D27-DA314742FB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B92990A-C483-4F95-9C50-38E95E085725}" type="pres">
      <dgm:prSet presAssocID="{084D5E79-D213-4BF2-82CC-BD9D6992ACF3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5D7802-FB08-400A-ACE1-F603F981778A}" type="pres">
      <dgm:prSet presAssocID="{17659DEB-5E6F-416E-9DB0-EED07A3A7194}" presName="space" presStyleCnt="0"/>
      <dgm:spPr/>
    </dgm:pt>
    <dgm:pt modelId="{9A67B56E-1184-4E20-85FF-25B3830C8A00}" type="pres">
      <dgm:prSet presAssocID="{329D8EE2-BD9E-4CB2-AACA-9E675E44AD89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5625DD-B4DF-40C6-8AE3-A323B4012CFE}" type="pres">
      <dgm:prSet presAssocID="{2B9DD409-A5EA-4590-A6CA-FCC282215FDF}" presName="space" presStyleCnt="0"/>
      <dgm:spPr/>
    </dgm:pt>
    <dgm:pt modelId="{086F84A5-D029-4A3B-ADE1-6390DDDE74D3}" type="pres">
      <dgm:prSet presAssocID="{55982F64-A388-4AB1-ABFF-E9A95113693B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C31678-DA3B-4760-9466-3DB074D9D9C5}" type="pres">
      <dgm:prSet presAssocID="{B5F2ADBF-555F-4417-BA0A-81936C87BE20}" presName="space" presStyleCnt="0"/>
      <dgm:spPr/>
    </dgm:pt>
    <dgm:pt modelId="{B2424668-D4F1-46E1-BBB7-273FE94AD36E}" type="pres">
      <dgm:prSet presAssocID="{0995B420-C4D7-4BE5-8C93-A0C288E87747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EDFCBB-2717-4DF8-8EB2-13BEAF72F6F1}" type="pres">
      <dgm:prSet presAssocID="{CE396279-D962-4DEC-822D-593991CCC40A}" presName="space" presStyleCnt="0"/>
      <dgm:spPr/>
    </dgm:pt>
    <dgm:pt modelId="{05F76557-7496-4801-8369-EBE0D3C07F45}" type="pres">
      <dgm:prSet presAssocID="{E510E744-B67A-49FD-B665-884F1E450A2D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6117C8-DF7F-4FA0-AAC5-D5E48EF5E558}" type="pres">
      <dgm:prSet presAssocID="{E7B3252B-6093-485F-BA37-7C2DFC70E431}" presName="space" presStyleCnt="0"/>
      <dgm:spPr/>
    </dgm:pt>
    <dgm:pt modelId="{71C76510-A98E-4305-8013-97BCB5F32D33}" type="pres">
      <dgm:prSet presAssocID="{54CE4D32-A8B0-4F78-8587-CD30168823AF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CC8F5BA-2160-4153-BD6F-62F9DDF8B6B5}" type="presOf" srcId="{329D8EE2-BD9E-4CB2-AACA-9E675E44AD89}" destId="{9A67B56E-1184-4E20-85FF-25B3830C8A00}" srcOrd="0" destOrd="0" presId="urn:microsoft.com/office/officeart/2005/8/layout/venn3"/>
    <dgm:cxn modelId="{5CB05E59-F560-46FD-9FFB-31BDA7B09AD8}" type="presOf" srcId="{0995B420-C4D7-4BE5-8C93-A0C288E87747}" destId="{B2424668-D4F1-46E1-BBB7-273FE94AD36E}" srcOrd="0" destOrd="0" presId="urn:microsoft.com/office/officeart/2005/8/layout/venn3"/>
    <dgm:cxn modelId="{49DF2421-F2B9-4CA8-985E-9EDA8018DA4E}" srcId="{751E397D-95A8-4A16-9D27-DA314742FBED}" destId="{E510E744-B67A-49FD-B665-884F1E450A2D}" srcOrd="4" destOrd="0" parTransId="{44AA7E57-FA25-42D0-B553-6D5B8367086E}" sibTransId="{E7B3252B-6093-485F-BA37-7C2DFC70E431}"/>
    <dgm:cxn modelId="{686AACA3-22C9-4060-9F9B-71BE278532BC}" srcId="{751E397D-95A8-4A16-9D27-DA314742FBED}" destId="{55982F64-A388-4AB1-ABFF-E9A95113693B}" srcOrd="2" destOrd="0" parTransId="{97F78ACB-CE3B-4313-B346-3B774F414143}" sibTransId="{B5F2ADBF-555F-4417-BA0A-81936C87BE20}"/>
    <dgm:cxn modelId="{3B6F3A9F-9BEB-488C-AF39-06797315FD70}" srcId="{751E397D-95A8-4A16-9D27-DA314742FBED}" destId="{0995B420-C4D7-4BE5-8C93-A0C288E87747}" srcOrd="3" destOrd="0" parTransId="{A478BF0F-7015-458A-8821-A773644D7E59}" sibTransId="{CE396279-D962-4DEC-822D-593991CCC40A}"/>
    <dgm:cxn modelId="{7212675E-E5D9-4B04-BD73-56A7D4F4C0F2}" srcId="{751E397D-95A8-4A16-9D27-DA314742FBED}" destId="{084D5E79-D213-4BF2-82CC-BD9D6992ACF3}" srcOrd="0" destOrd="0" parTransId="{5DC514C1-9DDC-410C-BE8D-8C41A7E42EDF}" sibTransId="{17659DEB-5E6F-416E-9DB0-EED07A3A7194}"/>
    <dgm:cxn modelId="{3CB23144-E063-4EE3-B5A5-965D7385080F}" type="presOf" srcId="{55982F64-A388-4AB1-ABFF-E9A95113693B}" destId="{086F84A5-D029-4A3B-ADE1-6390DDDE74D3}" srcOrd="0" destOrd="0" presId="urn:microsoft.com/office/officeart/2005/8/layout/venn3"/>
    <dgm:cxn modelId="{FC05460D-F296-4C97-BF8B-7197A5B39696}" type="presOf" srcId="{751E397D-95A8-4A16-9D27-DA314742FBED}" destId="{4415B676-6617-480B-8E3A-A8D0D0729004}" srcOrd="0" destOrd="0" presId="urn:microsoft.com/office/officeart/2005/8/layout/venn3"/>
    <dgm:cxn modelId="{A23F2782-791B-4495-B89F-031BB9A58D31}" srcId="{751E397D-95A8-4A16-9D27-DA314742FBED}" destId="{329D8EE2-BD9E-4CB2-AACA-9E675E44AD89}" srcOrd="1" destOrd="0" parTransId="{354AD2D2-C863-4DB9-81CA-628F9625B74E}" sibTransId="{2B9DD409-A5EA-4590-A6CA-FCC282215FDF}"/>
    <dgm:cxn modelId="{0D384B83-0F0A-48DD-8718-CCBA10133D95}" type="presOf" srcId="{54CE4D32-A8B0-4F78-8587-CD30168823AF}" destId="{71C76510-A98E-4305-8013-97BCB5F32D33}" srcOrd="0" destOrd="0" presId="urn:microsoft.com/office/officeart/2005/8/layout/venn3"/>
    <dgm:cxn modelId="{3DB1FE6C-FA6A-43D4-9309-11F303EAA6F5}" type="presOf" srcId="{E510E744-B67A-49FD-B665-884F1E450A2D}" destId="{05F76557-7496-4801-8369-EBE0D3C07F45}" srcOrd="0" destOrd="0" presId="urn:microsoft.com/office/officeart/2005/8/layout/venn3"/>
    <dgm:cxn modelId="{F49941FC-22AD-48C9-8494-8F43829E5574}" type="presOf" srcId="{084D5E79-D213-4BF2-82CC-BD9D6992ACF3}" destId="{8B92990A-C483-4F95-9C50-38E95E085725}" srcOrd="0" destOrd="0" presId="urn:microsoft.com/office/officeart/2005/8/layout/venn3"/>
    <dgm:cxn modelId="{147FCAC2-AE2E-4ECB-85DF-BE5D03E75335}" srcId="{751E397D-95A8-4A16-9D27-DA314742FBED}" destId="{54CE4D32-A8B0-4F78-8587-CD30168823AF}" srcOrd="5" destOrd="0" parTransId="{63514746-49AF-4271-B6F1-9A7FF0239790}" sibTransId="{F8066598-4D9D-4150-BFB3-12A422B1B84C}"/>
    <dgm:cxn modelId="{9AA67E50-2BD2-49F6-B08F-4710FFBF0E5E}" type="presParOf" srcId="{4415B676-6617-480B-8E3A-A8D0D0729004}" destId="{8B92990A-C483-4F95-9C50-38E95E085725}" srcOrd="0" destOrd="0" presId="urn:microsoft.com/office/officeart/2005/8/layout/venn3"/>
    <dgm:cxn modelId="{4DB5ED7E-99E2-4E19-B848-39A818AB0D0C}" type="presParOf" srcId="{4415B676-6617-480B-8E3A-A8D0D0729004}" destId="{BB5D7802-FB08-400A-ACE1-F603F981778A}" srcOrd="1" destOrd="0" presId="urn:microsoft.com/office/officeart/2005/8/layout/venn3"/>
    <dgm:cxn modelId="{02D46F0D-0316-4CC8-B1FE-975B81D9C21A}" type="presParOf" srcId="{4415B676-6617-480B-8E3A-A8D0D0729004}" destId="{9A67B56E-1184-4E20-85FF-25B3830C8A00}" srcOrd="2" destOrd="0" presId="urn:microsoft.com/office/officeart/2005/8/layout/venn3"/>
    <dgm:cxn modelId="{E8A53702-18C9-4E7C-A9A3-BEB23C839C35}" type="presParOf" srcId="{4415B676-6617-480B-8E3A-A8D0D0729004}" destId="{EC5625DD-B4DF-40C6-8AE3-A323B4012CFE}" srcOrd="3" destOrd="0" presId="urn:microsoft.com/office/officeart/2005/8/layout/venn3"/>
    <dgm:cxn modelId="{AAFB3E06-7D77-4BF7-B49A-371CFD463942}" type="presParOf" srcId="{4415B676-6617-480B-8E3A-A8D0D0729004}" destId="{086F84A5-D029-4A3B-ADE1-6390DDDE74D3}" srcOrd="4" destOrd="0" presId="urn:microsoft.com/office/officeart/2005/8/layout/venn3"/>
    <dgm:cxn modelId="{071EB15E-91E6-469D-9010-8E3A7677FD18}" type="presParOf" srcId="{4415B676-6617-480B-8E3A-A8D0D0729004}" destId="{0AC31678-DA3B-4760-9466-3DB074D9D9C5}" srcOrd="5" destOrd="0" presId="urn:microsoft.com/office/officeart/2005/8/layout/venn3"/>
    <dgm:cxn modelId="{87477258-DD20-4D36-8CF3-0138F385D0AE}" type="presParOf" srcId="{4415B676-6617-480B-8E3A-A8D0D0729004}" destId="{B2424668-D4F1-46E1-BBB7-273FE94AD36E}" srcOrd="6" destOrd="0" presId="urn:microsoft.com/office/officeart/2005/8/layout/venn3"/>
    <dgm:cxn modelId="{C777877D-83D4-4897-8671-D5A6F82F57ED}" type="presParOf" srcId="{4415B676-6617-480B-8E3A-A8D0D0729004}" destId="{46EDFCBB-2717-4DF8-8EB2-13BEAF72F6F1}" srcOrd="7" destOrd="0" presId="urn:microsoft.com/office/officeart/2005/8/layout/venn3"/>
    <dgm:cxn modelId="{DA02C7AD-CF52-43AD-92D7-B0455886B60A}" type="presParOf" srcId="{4415B676-6617-480B-8E3A-A8D0D0729004}" destId="{05F76557-7496-4801-8369-EBE0D3C07F45}" srcOrd="8" destOrd="0" presId="urn:microsoft.com/office/officeart/2005/8/layout/venn3"/>
    <dgm:cxn modelId="{82959CE8-7929-4E21-B194-AC8E09458924}" type="presParOf" srcId="{4415B676-6617-480B-8E3A-A8D0D0729004}" destId="{206117C8-DF7F-4FA0-AAC5-D5E48EF5E558}" srcOrd="9" destOrd="0" presId="urn:microsoft.com/office/officeart/2005/8/layout/venn3"/>
    <dgm:cxn modelId="{33F7EF5C-5BB4-4ED8-92B9-8177894A5A1D}" type="presParOf" srcId="{4415B676-6617-480B-8E3A-A8D0D0729004}" destId="{71C76510-A98E-4305-8013-97BCB5F32D33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E380A4-D8B8-4222-93BF-931164CD157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D4B9C70-AE49-4024-B238-CCB0F10F84A9}">
      <dgm:prSet phldrT="[Text]"/>
      <dgm:spPr/>
      <dgm:t>
        <a:bodyPr/>
        <a:lstStyle/>
        <a:p>
          <a:r>
            <a:rPr lang="en-GB" dirty="0" smtClean="0"/>
            <a:t>P</a:t>
          </a:r>
          <a:endParaRPr lang="en-GB" dirty="0"/>
        </a:p>
      </dgm:t>
    </dgm:pt>
    <dgm:pt modelId="{C3780F01-F878-4607-AF46-F9B4250F2B51}" type="parTrans" cxnId="{A9BB2523-7861-4363-8D99-9707D7564319}">
      <dgm:prSet/>
      <dgm:spPr/>
      <dgm:t>
        <a:bodyPr/>
        <a:lstStyle/>
        <a:p>
          <a:endParaRPr lang="en-GB"/>
        </a:p>
      </dgm:t>
    </dgm:pt>
    <dgm:pt modelId="{1EB6E338-6D33-49A7-BBB5-EF8EE158EAB8}" type="sibTrans" cxnId="{A9BB2523-7861-4363-8D99-9707D7564319}">
      <dgm:prSet/>
      <dgm:spPr/>
      <dgm:t>
        <a:bodyPr/>
        <a:lstStyle/>
        <a:p>
          <a:endParaRPr lang="en-GB"/>
        </a:p>
      </dgm:t>
    </dgm:pt>
    <dgm:pt modelId="{FADCDEE8-50DA-44D6-9C32-3E2B7CC1BA32}">
      <dgm:prSet phldrT="[Text]"/>
      <dgm:spPr/>
      <dgm:t>
        <a:bodyPr/>
        <a:lstStyle/>
        <a:p>
          <a:r>
            <a:rPr lang="en-GB" dirty="0" smtClean="0"/>
            <a:t>E</a:t>
          </a:r>
          <a:endParaRPr lang="en-GB" dirty="0"/>
        </a:p>
      </dgm:t>
    </dgm:pt>
    <dgm:pt modelId="{BBAA08B1-FE75-4AAE-9564-2815EB0F2416}" type="parTrans" cxnId="{00CF2270-F803-4BD1-9036-078B79171615}">
      <dgm:prSet/>
      <dgm:spPr/>
      <dgm:t>
        <a:bodyPr/>
        <a:lstStyle/>
        <a:p>
          <a:endParaRPr lang="en-GB"/>
        </a:p>
      </dgm:t>
    </dgm:pt>
    <dgm:pt modelId="{A5F5FCFD-53E8-4912-ADFE-5CBBC05093A2}" type="sibTrans" cxnId="{00CF2270-F803-4BD1-9036-078B79171615}">
      <dgm:prSet/>
      <dgm:spPr/>
      <dgm:t>
        <a:bodyPr/>
        <a:lstStyle/>
        <a:p>
          <a:endParaRPr lang="en-GB"/>
        </a:p>
      </dgm:t>
    </dgm:pt>
    <dgm:pt modelId="{E1875766-4615-4ACA-AFDA-18E88D7EAD64}">
      <dgm:prSet phldrT="[Text]"/>
      <dgm:spPr/>
      <dgm:t>
        <a:bodyPr/>
        <a:lstStyle/>
        <a:p>
          <a:r>
            <a:rPr lang="en-GB" dirty="0" smtClean="0"/>
            <a:t>S</a:t>
          </a:r>
          <a:endParaRPr lang="en-GB" dirty="0"/>
        </a:p>
      </dgm:t>
    </dgm:pt>
    <dgm:pt modelId="{C5D057ED-17ED-4044-898E-DDDCF8F2790C}" type="parTrans" cxnId="{0BA63951-A076-4EDA-8538-1F079F2309E7}">
      <dgm:prSet/>
      <dgm:spPr/>
      <dgm:t>
        <a:bodyPr/>
        <a:lstStyle/>
        <a:p>
          <a:endParaRPr lang="en-GB"/>
        </a:p>
      </dgm:t>
    </dgm:pt>
    <dgm:pt modelId="{9678D6D2-BBC7-4E63-B73D-E353260C2759}" type="sibTrans" cxnId="{0BA63951-A076-4EDA-8538-1F079F2309E7}">
      <dgm:prSet/>
      <dgm:spPr/>
      <dgm:t>
        <a:bodyPr/>
        <a:lstStyle/>
        <a:p>
          <a:endParaRPr lang="en-GB"/>
        </a:p>
      </dgm:t>
    </dgm:pt>
    <dgm:pt modelId="{62897076-D8EB-4172-B8B6-88026D3BF17A}">
      <dgm:prSet phldrT="[Text]"/>
      <dgm:spPr/>
      <dgm:t>
        <a:bodyPr/>
        <a:lstStyle/>
        <a:p>
          <a:r>
            <a:rPr lang="en-GB" dirty="0" smtClean="0"/>
            <a:t>T</a:t>
          </a:r>
          <a:endParaRPr lang="en-GB" dirty="0"/>
        </a:p>
      </dgm:t>
    </dgm:pt>
    <dgm:pt modelId="{F261B81A-27E4-48E1-B3D6-C42FA142DE11}" type="parTrans" cxnId="{AC9ACB96-06A2-4E91-830C-1ED01A267AB6}">
      <dgm:prSet/>
      <dgm:spPr/>
      <dgm:t>
        <a:bodyPr/>
        <a:lstStyle/>
        <a:p>
          <a:endParaRPr lang="en-GB"/>
        </a:p>
      </dgm:t>
    </dgm:pt>
    <dgm:pt modelId="{7809F893-1D5E-4C30-A4D2-679A6D1B1F2C}" type="sibTrans" cxnId="{AC9ACB96-06A2-4E91-830C-1ED01A267AB6}">
      <dgm:prSet/>
      <dgm:spPr/>
      <dgm:t>
        <a:bodyPr/>
        <a:lstStyle/>
        <a:p>
          <a:endParaRPr lang="en-GB"/>
        </a:p>
      </dgm:t>
    </dgm:pt>
    <dgm:pt modelId="{A5456EFD-780A-44F4-A282-60C7E6ED8DAD}">
      <dgm:prSet phldrT="[Text]"/>
      <dgm:spPr/>
      <dgm:t>
        <a:bodyPr/>
        <a:lstStyle/>
        <a:p>
          <a:r>
            <a:rPr lang="en-GB" dirty="0" smtClean="0"/>
            <a:t>L</a:t>
          </a:r>
          <a:endParaRPr lang="en-GB" dirty="0"/>
        </a:p>
      </dgm:t>
    </dgm:pt>
    <dgm:pt modelId="{AA240959-4DD2-4C4C-AE6C-83E9C1A144FA}" type="parTrans" cxnId="{04004A89-808D-46E5-9C40-295B80D181CA}">
      <dgm:prSet/>
      <dgm:spPr/>
      <dgm:t>
        <a:bodyPr/>
        <a:lstStyle/>
        <a:p>
          <a:endParaRPr lang="en-GB"/>
        </a:p>
      </dgm:t>
    </dgm:pt>
    <dgm:pt modelId="{B3EAF951-9F4C-4CC6-A60D-8167E018D331}" type="sibTrans" cxnId="{04004A89-808D-46E5-9C40-295B80D181CA}">
      <dgm:prSet/>
      <dgm:spPr/>
      <dgm:t>
        <a:bodyPr/>
        <a:lstStyle/>
        <a:p>
          <a:endParaRPr lang="en-GB"/>
        </a:p>
      </dgm:t>
    </dgm:pt>
    <dgm:pt modelId="{D3539791-37C5-42A8-BF13-74E05258414C}">
      <dgm:prSet phldrT="[Text]"/>
      <dgm:spPr/>
      <dgm:t>
        <a:bodyPr/>
        <a:lstStyle/>
        <a:p>
          <a:r>
            <a:rPr lang="en-GB" dirty="0" smtClean="0"/>
            <a:t>E</a:t>
          </a:r>
          <a:endParaRPr lang="en-GB" dirty="0"/>
        </a:p>
      </dgm:t>
    </dgm:pt>
    <dgm:pt modelId="{949BE14A-80E3-42C7-BEBF-260AF5E299E1}" type="parTrans" cxnId="{B7F18F40-F1D4-496B-8765-749C4F17B3E1}">
      <dgm:prSet/>
      <dgm:spPr/>
      <dgm:t>
        <a:bodyPr/>
        <a:lstStyle/>
        <a:p>
          <a:endParaRPr lang="en-GB"/>
        </a:p>
      </dgm:t>
    </dgm:pt>
    <dgm:pt modelId="{60A21D2E-88A4-4BF9-8208-B6007CE39D12}" type="sibTrans" cxnId="{B7F18F40-F1D4-496B-8765-749C4F17B3E1}">
      <dgm:prSet/>
      <dgm:spPr/>
      <dgm:t>
        <a:bodyPr/>
        <a:lstStyle/>
        <a:p>
          <a:endParaRPr lang="en-GB"/>
        </a:p>
      </dgm:t>
    </dgm:pt>
    <dgm:pt modelId="{6A47F651-E0B3-4E37-8669-1563482AE800}" type="pres">
      <dgm:prSet presAssocID="{9FE380A4-D8B8-4222-93BF-931164CD15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C551CD9-12AF-419D-9E7C-E9240B107670}" type="pres">
      <dgm:prSet presAssocID="{AD4B9C70-AE49-4024-B238-CCB0F10F84A9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9C731C-B918-45BC-AAEB-A41D95C2DA9E}" type="pres">
      <dgm:prSet presAssocID="{1EB6E338-6D33-49A7-BBB5-EF8EE158EAB8}" presName="space" presStyleCnt="0"/>
      <dgm:spPr/>
    </dgm:pt>
    <dgm:pt modelId="{E7A98991-6E89-4584-84B2-54130C3FE05E}" type="pres">
      <dgm:prSet presAssocID="{FADCDEE8-50DA-44D6-9C32-3E2B7CC1BA32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54EAB9-29EE-436C-9ABE-EE6363F25DEA}" type="pres">
      <dgm:prSet presAssocID="{A5F5FCFD-53E8-4912-ADFE-5CBBC05093A2}" presName="space" presStyleCnt="0"/>
      <dgm:spPr/>
    </dgm:pt>
    <dgm:pt modelId="{E47E110A-D271-4342-872F-902FECBD3CDE}" type="pres">
      <dgm:prSet presAssocID="{E1875766-4615-4ACA-AFDA-18E88D7EAD64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162160-1B43-4ED2-886E-29ADD63C7F1B}" type="pres">
      <dgm:prSet presAssocID="{9678D6D2-BBC7-4E63-B73D-E353260C2759}" presName="space" presStyleCnt="0"/>
      <dgm:spPr/>
    </dgm:pt>
    <dgm:pt modelId="{691F0CC0-31FA-4DA0-85B5-3ED01DB812F0}" type="pres">
      <dgm:prSet presAssocID="{62897076-D8EB-4172-B8B6-88026D3BF17A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457EA7-9B83-4C07-8B20-9691DA667E03}" type="pres">
      <dgm:prSet presAssocID="{7809F893-1D5E-4C30-A4D2-679A6D1B1F2C}" presName="space" presStyleCnt="0"/>
      <dgm:spPr/>
    </dgm:pt>
    <dgm:pt modelId="{504D15F0-653E-4707-841A-DBF5091FF059}" type="pres">
      <dgm:prSet presAssocID="{A5456EFD-780A-44F4-A282-60C7E6ED8DAD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608F52-BE49-44CD-A47A-2EF6A89B6E84}" type="pres">
      <dgm:prSet presAssocID="{B3EAF951-9F4C-4CC6-A60D-8167E018D331}" presName="space" presStyleCnt="0"/>
      <dgm:spPr/>
    </dgm:pt>
    <dgm:pt modelId="{0649930B-C2AB-41D6-9C4A-FE82FFCF5F5A}" type="pres">
      <dgm:prSet presAssocID="{D3539791-37C5-42A8-BF13-74E05258414C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BE9437E-38FE-4BDD-8ECF-690638976145}" type="presOf" srcId="{9FE380A4-D8B8-4222-93BF-931164CD1571}" destId="{6A47F651-E0B3-4E37-8669-1563482AE800}" srcOrd="0" destOrd="0" presId="urn:microsoft.com/office/officeart/2005/8/layout/venn3"/>
    <dgm:cxn modelId="{F4E79F21-9236-4C27-9110-76100785D800}" type="presOf" srcId="{FADCDEE8-50DA-44D6-9C32-3E2B7CC1BA32}" destId="{E7A98991-6E89-4584-84B2-54130C3FE05E}" srcOrd="0" destOrd="0" presId="urn:microsoft.com/office/officeart/2005/8/layout/venn3"/>
    <dgm:cxn modelId="{AC9ACB96-06A2-4E91-830C-1ED01A267AB6}" srcId="{9FE380A4-D8B8-4222-93BF-931164CD1571}" destId="{62897076-D8EB-4172-B8B6-88026D3BF17A}" srcOrd="3" destOrd="0" parTransId="{F261B81A-27E4-48E1-B3D6-C42FA142DE11}" sibTransId="{7809F893-1D5E-4C30-A4D2-679A6D1B1F2C}"/>
    <dgm:cxn modelId="{D80375A7-E82C-487B-9041-62BAD6E8B00B}" type="presOf" srcId="{A5456EFD-780A-44F4-A282-60C7E6ED8DAD}" destId="{504D15F0-653E-4707-841A-DBF5091FF059}" srcOrd="0" destOrd="0" presId="urn:microsoft.com/office/officeart/2005/8/layout/venn3"/>
    <dgm:cxn modelId="{04004A89-808D-46E5-9C40-295B80D181CA}" srcId="{9FE380A4-D8B8-4222-93BF-931164CD1571}" destId="{A5456EFD-780A-44F4-A282-60C7E6ED8DAD}" srcOrd="4" destOrd="0" parTransId="{AA240959-4DD2-4C4C-AE6C-83E9C1A144FA}" sibTransId="{B3EAF951-9F4C-4CC6-A60D-8167E018D331}"/>
    <dgm:cxn modelId="{00CF2270-F803-4BD1-9036-078B79171615}" srcId="{9FE380A4-D8B8-4222-93BF-931164CD1571}" destId="{FADCDEE8-50DA-44D6-9C32-3E2B7CC1BA32}" srcOrd="1" destOrd="0" parTransId="{BBAA08B1-FE75-4AAE-9564-2815EB0F2416}" sibTransId="{A5F5FCFD-53E8-4912-ADFE-5CBBC05093A2}"/>
    <dgm:cxn modelId="{FCEA1E49-37B5-46D3-B64B-17FC51A8AF0C}" type="presOf" srcId="{D3539791-37C5-42A8-BF13-74E05258414C}" destId="{0649930B-C2AB-41D6-9C4A-FE82FFCF5F5A}" srcOrd="0" destOrd="0" presId="urn:microsoft.com/office/officeart/2005/8/layout/venn3"/>
    <dgm:cxn modelId="{B7F18F40-F1D4-496B-8765-749C4F17B3E1}" srcId="{9FE380A4-D8B8-4222-93BF-931164CD1571}" destId="{D3539791-37C5-42A8-BF13-74E05258414C}" srcOrd="5" destOrd="0" parTransId="{949BE14A-80E3-42C7-BEBF-260AF5E299E1}" sibTransId="{60A21D2E-88A4-4BF9-8208-B6007CE39D12}"/>
    <dgm:cxn modelId="{2BF569AE-CC84-408B-A968-3F34209386B3}" type="presOf" srcId="{62897076-D8EB-4172-B8B6-88026D3BF17A}" destId="{691F0CC0-31FA-4DA0-85B5-3ED01DB812F0}" srcOrd="0" destOrd="0" presId="urn:microsoft.com/office/officeart/2005/8/layout/venn3"/>
    <dgm:cxn modelId="{C5D0B9FD-8FED-4896-BE78-89E983621E45}" type="presOf" srcId="{AD4B9C70-AE49-4024-B238-CCB0F10F84A9}" destId="{5C551CD9-12AF-419D-9E7C-E9240B107670}" srcOrd="0" destOrd="0" presId="urn:microsoft.com/office/officeart/2005/8/layout/venn3"/>
    <dgm:cxn modelId="{CA769923-3E3C-4954-A8BF-42FC935F05A6}" type="presOf" srcId="{E1875766-4615-4ACA-AFDA-18E88D7EAD64}" destId="{E47E110A-D271-4342-872F-902FECBD3CDE}" srcOrd="0" destOrd="0" presId="urn:microsoft.com/office/officeart/2005/8/layout/venn3"/>
    <dgm:cxn modelId="{0BA63951-A076-4EDA-8538-1F079F2309E7}" srcId="{9FE380A4-D8B8-4222-93BF-931164CD1571}" destId="{E1875766-4615-4ACA-AFDA-18E88D7EAD64}" srcOrd="2" destOrd="0" parTransId="{C5D057ED-17ED-4044-898E-DDDCF8F2790C}" sibTransId="{9678D6D2-BBC7-4E63-B73D-E353260C2759}"/>
    <dgm:cxn modelId="{A9BB2523-7861-4363-8D99-9707D7564319}" srcId="{9FE380A4-D8B8-4222-93BF-931164CD1571}" destId="{AD4B9C70-AE49-4024-B238-CCB0F10F84A9}" srcOrd="0" destOrd="0" parTransId="{C3780F01-F878-4607-AF46-F9B4250F2B51}" sibTransId="{1EB6E338-6D33-49A7-BBB5-EF8EE158EAB8}"/>
    <dgm:cxn modelId="{BD59D1C6-A7D4-4B0D-8442-CEA43D953739}" type="presParOf" srcId="{6A47F651-E0B3-4E37-8669-1563482AE800}" destId="{5C551CD9-12AF-419D-9E7C-E9240B107670}" srcOrd="0" destOrd="0" presId="urn:microsoft.com/office/officeart/2005/8/layout/venn3"/>
    <dgm:cxn modelId="{F50045D2-9FB9-4429-883B-FCFDFFA7A35E}" type="presParOf" srcId="{6A47F651-E0B3-4E37-8669-1563482AE800}" destId="{089C731C-B918-45BC-AAEB-A41D95C2DA9E}" srcOrd="1" destOrd="0" presId="urn:microsoft.com/office/officeart/2005/8/layout/venn3"/>
    <dgm:cxn modelId="{94EA04EF-253C-427F-81FD-A4E4A21BA0B7}" type="presParOf" srcId="{6A47F651-E0B3-4E37-8669-1563482AE800}" destId="{E7A98991-6E89-4584-84B2-54130C3FE05E}" srcOrd="2" destOrd="0" presId="urn:microsoft.com/office/officeart/2005/8/layout/venn3"/>
    <dgm:cxn modelId="{640D6F87-C830-4F69-B548-26359E33E1D6}" type="presParOf" srcId="{6A47F651-E0B3-4E37-8669-1563482AE800}" destId="{5554EAB9-29EE-436C-9ABE-EE6363F25DEA}" srcOrd="3" destOrd="0" presId="urn:microsoft.com/office/officeart/2005/8/layout/venn3"/>
    <dgm:cxn modelId="{1D2C94B0-482B-41B6-BBAD-C6C01141C40F}" type="presParOf" srcId="{6A47F651-E0B3-4E37-8669-1563482AE800}" destId="{E47E110A-D271-4342-872F-902FECBD3CDE}" srcOrd="4" destOrd="0" presId="urn:microsoft.com/office/officeart/2005/8/layout/venn3"/>
    <dgm:cxn modelId="{6C940730-4ED8-4949-83D5-6C85E9E5ECB0}" type="presParOf" srcId="{6A47F651-E0B3-4E37-8669-1563482AE800}" destId="{71162160-1B43-4ED2-886E-29ADD63C7F1B}" srcOrd="5" destOrd="0" presId="urn:microsoft.com/office/officeart/2005/8/layout/venn3"/>
    <dgm:cxn modelId="{97D2BE82-A959-42D7-A086-DB940B5F9224}" type="presParOf" srcId="{6A47F651-E0B3-4E37-8669-1563482AE800}" destId="{691F0CC0-31FA-4DA0-85B5-3ED01DB812F0}" srcOrd="6" destOrd="0" presId="urn:microsoft.com/office/officeart/2005/8/layout/venn3"/>
    <dgm:cxn modelId="{AFE12750-5C22-4C17-B456-7C2242068CE3}" type="presParOf" srcId="{6A47F651-E0B3-4E37-8669-1563482AE800}" destId="{22457EA7-9B83-4C07-8B20-9691DA667E03}" srcOrd="7" destOrd="0" presId="urn:microsoft.com/office/officeart/2005/8/layout/venn3"/>
    <dgm:cxn modelId="{26E6DE91-A7B3-465D-8DDA-0C455CF1DDBC}" type="presParOf" srcId="{6A47F651-E0B3-4E37-8669-1563482AE800}" destId="{504D15F0-653E-4707-841A-DBF5091FF059}" srcOrd="8" destOrd="0" presId="urn:microsoft.com/office/officeart/2005/8/layout/venn3"/>
    <dgm:cxn modelId="{F197CEED-5533-4C35-A923-18FF0EA4AADB}" type="presParOf" srcId="{6A47F651-E0B3-4E37-8669-1563482AE800}" destId="{49608F52-BE49-44CD-A47A-2EF6A89B6E84}" srcOrd="9" destOrd="0" presId="urn:microsoft.com/office/officeart/2005/8/layout/venn3"/>
    <dgm:cxn modelId="{FBF7B8C9-201C-4BE5-BEA1-5A4289734236}" type="presParOf" srcId="{6A47F651-E0B3-4E37-8669-1563482AE800}" destId="{0649930B-C2AB-41D6-9C4A-FE82FFCF5F5A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E380A4-D8B8-4222-93BF-931164CD157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D4B9C70-AE49-4024-B238-CCB0F10F84A9}">
      <dgm:prSet phldrT="[Text]"/>
      <dgm:spPr/>
      <dgm:t>
        <a:bodyPr/>
        <a:lstStyle/>
        <a:p>
          <a:r>
            <a:rPr lang="en-GB" b="1" u="sng" dirty="0" smtClean="0"/>
            <a:t>P</a:t>
          </a:r>
          <a:r>
            <a:rPr lang="en-GB" b="1" dirty="0" smtClean="0"/>
            <a:t>olitical</a:t>
          </a:r>
          <a:endParaRPr lang="en-GB" b="1" dirty="0"/>
        </a:p>
      </dgm:t>
    </dgm:pt>
    <dgm:pt modelId="{C3780F01-F878-4607-AF46-F9B4250F2B51}" type="parTrans" cxnId="{A9BB2523-7861-4363-8D99-9707D7564319}">
      <dgm:prSet/>
      <dgm:spPr/>
      <dgm:t>
        <a:bodyPr/>
        <a:lstStyle/>
        <a:p>
          <a:endParaRPr lang="en-GB"/>
        </a:p>
      </dgm:t>
    </dgm:pt>
    <dgm:pt modelId="{1EB6E338-6D33-49A7-BBB5-EF8EE158EAB8}" type="sibTrans" cxnId="{A9BB2523-7861-4363-8D99-9707D7564319}">
      <dgm:prSet/>
      <dgm:spPr/>
      <dgm:t>
        <a:bodyPr/>
        <a:lstStyle/>
        <a:p>
          <a:endParaRPr lang="en-GB"/>
        </a:p>
      </dgm:t>
    </dgm:pt>
    <dgm:pt modelId="{DA1FF36B-1998-4008-A584-A6911D88DEA8}">
      <dgm:prSet phldrT="[Text]"/>
      <dgm:spPr/>
      <dgm:t>
        <a:bodyPr/>
        <a:lstStyle/>
        <a:p>
          <a:r>
            <a:rPr lang="en-GB" b="1" u="sng" dirty="0" smtClean="0"/>
            <a:t>E</a:t>
          </a:r>
          <a:r>
            <a:rPr lang="en-GB" b="1" dirty="0" smtClean="0"/>
            <a:t>conomic</a:t>
          </a:r>
          <a:endParaRPr lang="en-GB" b="1" dirty="0"/>
        </a:p>
      </dgm:t>
    </dgm:pt>
    <dgm:pt modelId="{A92CA23F-4C40-4272-9CD7-B3D149FE25F1}" type="parTrans" cxnId="{746D081A-FB85-4C22-8CCF-C5D77C3942AE}">
      <dgm:prSet/>
      <dgm:spPr/>
      <dgm:t>
        <a:bodyPr/>
        <a:lstStyle/>
        <a:p>
          <a:endParaRPr lang="en-GB"/>
        </a:p>
      </dgm:t>
    </dgm:pt>
    <dgm:pt modelId="{240BFB43-BD44-4C67-B368-F277D579C73A}" type="sibTrans" cxnId="{746D081A-FB85-4C22-8CCF-C5D77C3942AE}">
      <dgm:prSet/>
      <dgm:spPr/>
      <dgm:t>
        <a:bodyPr/>
        <a:lstStyle/>
        <a:p>
          <a:endParaRPr lang="en-GB"/>
        </a:p>
      </dgm:t>
    </dgm:pt>
    <dgm:pt modelId="{63859C01-BB6E-4703-856D-D74173204CB8}">
      <dgm:prSet phldrT="[Text]"/>
      <dgm:spPr/>
      <dgm:t>
        <a:bodyPr/>
        <a:lstStyle/>
        <a:p>
          <a:r>
            <a:rPr lang="en-GB" b="1" u="sng" dirty="0" smtClean="0"/>
            <a:t>S</a:t>
          </a:r>
          <a:r>
            <a:rPr lang="en-GB" b="1" dirty="0" smtClean="0"/>
            <a:t>ocial</a:t>
          </a:r>
          <a:endParaRPr lang="en-GB" b="1" dirty="0"/>
        </a:p>
      </dgm:t>
    </dgm:pt>
    <dgm:pt modelId="{9D1A6D65-FB5E-4629-8EA9-E9B39EF2B7BC}" type="parTrans" cxnId="{5725CF7B-CFDC-4DA1-8196-DD7B6D48929E}">
      <dgm:prSet/>
      <dgm:spPr/>
      <dgm:t>
        <a:bodyPr/>
        <a:lstStyle/>
        <a:p>
          <a:endParaRPr lang="en-GB"/>
        </a:p>
      </dgm:t>
    </dgm:pt>
    <dgm:pt modelId="{5741B1B9-E2B6-44FA-9A15-BA2C59CC0899}" type="sibTrans" cxnId="{5725CF7B-CFDC-4DA1-8196-DD7B6D48929E}">
      <dgm:prSet/>
      <dgm:spPr/>
      <dgm:t>
        <a:bodyPr/>
        <a:lstStyle/>
        <a:p>
          <a:endParaRPr lang="en-GB"/>
        </a:p>
      </dgm:t>
    </dgm:pt>
    <dgm:pt modelId="{715D978C-F8A4-420C-A214-E10B40CDFA52}">
      <dgm:prSet phldrT="[Text]"/>
      <dgm:spPr/>
      <dgm:t>
        <a:bodyPr/>
        <a:lstStyle/>
        <a:p>
          <a:r>
            <a:rPr lang="en-GB" b="1" u="sng" dirty="0" smtClean="0"/>
            <a:t>T</a:t>
          </a:r>
          <a:r>
            <a:rPr lang="en-GB" b="1" dirty="0" smtClean="0"/>
            <a:t>echnological</a:t>
          </a:r>
          <a:endParaRPr lang="en-GB" b="1" dirty="0"/>
        </a:p>
      </dgm:t>
    </dgm:pt>
    <dgm:pt modelId="{82CB4B2E-57B1-4A1D-843F-B113AEB1A7DD}" type="parTrans" cxnId="{61AE92CF-1627-4F4F-B63B-391CE0A71A34}">
      <dgm:prSet/>
      <dgm:spPr/>
      <dgm:t>
        <a:bodyPr/>
        <a:lstStyle/>
        <a:p>
          <a:endParaRPr lang="en-GB"/>
        </a:p>
      </dgm:t>
    </dgm:pt>
    <dgm:pt modelId="{F63FAACB-83A6-495A-B6B4-583D809DB47A}" type="sibTrans" cxnId="{61AE92CF-1627-4F4F-B63B-391CE0A71A34}">
      <dgm:prSet/>
      <dgm:spPr/>
      <dgm:t>
        <a:bodyPr/>
        <a:lstStyle/>
        <a:p>
          <a:endParaRPr lang="en-GB"/>
        </a:p>
      </dgm:t>
    </dgm:pt>
    <dgm:pt modelId="{94EAE3E5-A5C4-4352-AAF1-CC9EC08ED606}">
      <dgm:prSet phldrT="[Text]"/>
      <dgm:spPr/>
      <dgm:t>
        <a:bodyPr/>
        <a:lstStyle/>
        <a:p>
          <a:r>
            <a:rPr lang="en-GB" b="1" u="sng" dirty="0" smtClean="0"/>
            <a:t>L</a:t>
          </a:r>
          <a:r>
            <a:rPr lang="en-GB" b="1" dirty="0" smtClean="0"/>
            <a:t>egal</a:t>
          </a:r>
          <a:endParaRPr lang="en-GB" b="1" dirty="0"/>
        </a:p>
      </dgm:t>
    </dgm:pt>
    <dgm:pt modelId="{38FB5E7B-3F62-45BE-816B-01F8C3B9937B}" type="parTrans" cxnId="{E1EF3C8D-59F3-4509-B1AC-5A1A7087F560}">
      <dgm:prSet/>
      <dgm:spPr/>
      <dgm:t>
        <a:bodyPr/>
        <a:lstStyle/>
        <a:p>
          <a:endParaRPr lang="en-GB"/>
        </a:p>
      </dgm:t>
    </dgm:pt>
    <dgm:pt modelId="{0282FE90-D707-4F55-B9E0-7A70E18961A4}" type="sibTrans" cxnId="{E1EF3C8D-59F3-4509-B1AC-5A1A7087F560}">
      <dgm:prSet/>
      <dgm:spPr/>
      <dgm:t>
        <a:bodyPr/>
        <a:lstStyle/>
        <a:p>
          <a:endParaRPr lang="en-GB"/>
        </a:p>
      </dgm:t>
    </dgm:pt>
    <dgm:pt modelId="{4DCAAE9F-54D8-4031-8CFC-5CBC32B01FAB}">
      <dgm:prSet phldrT="[Text]"/>
      <dgm:spPr/>
      <dgm:t>
        <a:bodyPr/>
        <a:lstStyle/>
        <a:p>
          <a:r>
            <a:rPr lang="en-GB" b="1" u="sng" dirty="0" smtClean="0"/>
            <a:t>E</a:t>
          </a:r>
          <a:r>
            <a:rPr lang="en-GB" b="1" dirty="0" smtClean="0"/>
            <a:t>nvironment</a:t>
          </a:r>
          <a:endParaRPr lang="en-GB" b="1" dirty="0"/>
        </a:p>
      </dgm:t>
    </dgm:pt>
    <dgm:pt modelId="{B4C8A11F-A54F-49C9-B223-433C3420C6CF}" type="parTrans" cxnId="{2DBFD346-EE9A-4FA5-9EAA-709143CC78A9}">
      <dgm:prSet/>
      <dgm:spPr/>
      <dgm:t>
        <a:bodyPr/>
        <a:lstStyle/>
        <a:p>
          <a:endParaRPr lang="en-GB"/>
        </a:p>
      </dgm:t>
    </dgm:pt>
    <dgm:pt modelId="{FC0D2AED-0C23-4114-B2EE-2CDBDAA14195}" type="sibTrans" cxnId="{2DBFD346-EE9A-4FA5-9EAA-709143CC78A9}">
      <dgm:prSet/>
      <dgm:spPr/>
      <dgm:t>
        <a:bodyPr/>
        <a:lstStyle/>
        <a:p>
          <a:endParaRPr lang="en-GB"/>
        </a:p>
      </dgm:t>
    </dgm:pt>
    <dgm:pt modelId="{6A47F651-E0B3-4E37-8669-1563482AE800}" type="pres">
      <dgm:prSet presAssocID="{9FE380A4-D8B8-4222-93BF-931164CD15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C551CD9-12AF-419D-9E7C-E9240B107670}" type="pres">
      <dgm:prSet presAssocID="{AD4B9C70-AE49-4024-B238-CCB0F10F84A9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9C731C-B918-45BC-AAEB-A41D95C2DA9E}" type="pres">
      <dgm:prSet presAssocID="{1EB6E338-6D33-49A7-BBB5-EF8EE158EAB8}" presName="space" presStyleCnt="0"/>
      <dgm:spPr/>
    </dgm:pt>
    <dgm:pt modelId="{5A047C9C-CFB6-4C3F-BCBE-D366F0B01417}" type="pres">
      <dgm:prSet presAssocID="{DA1FF36B-1998-4008-A584-A6911D88DEA8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5E0A9D-E908-4579-806C-11E4C89B038D}" type="pres">
      <dgm:prSet presAssocID="{240BFB43-BD44-4C67-B368-F277D579C73A}" presName="space" presStyleCnt="0"/>
      <dgm:spPr/>
    </dgm:pt>
    <dgm:pt modelId="{58F4C127-9DDD-42DA-AA35-9CEB6B290CBF}" type="pres">
      <dgm:prSet presAssocID="{63859C01-BB6E-4703-856D-D74173204CB8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00976D-AA04-4E70-ACCF-63473F1C2A40}" type="pres">
      <dgm:prSet presAssocID="{5741B1B9-E2B6-44FA-9A15-BA2C59CC0899}" presName="space" presStyleCnt="0"/>
      <dgm:spPr/>
    </dgm:pt>
    <dgm:pt modelId="{CAA6B47A-94A4-40C4-A37F-6CC1417263CD}" type="pres">
      <dgm:prSet presAssocID="{715D978C-F8A4-420C-A214-E10B40CDFA52}" presName="Name5" presStyleLbl="vennNode1" presStyleIdx="3" presStyleCnt="6" custLinFactNeighborX="-28768" custLinFactNeighborY="27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A19AB4-DF8D-4F60-B13A-235FF50691BD}" type="pres">
      <dgm:prSet presAssocID="{F63FAACB-83A6-495A-B6B4-583D809DB47A}" presName="space" presStyleCnt="0"/>
      <dgm:spPr/>
    </dgm:pt>
    <dgm:pt modelId="{7AA6F3B7-924E-4449-BC98-8E94FB2B0D25}" type="pres">
      <dgm:prSet presAssocID="{94EAE3E5-A5C4-4352-AAF1-CC9EC08ED606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95FA7F-0AD0-4CEC-A9E1-5194D2A13D37}" type="pres">
      <dgm:prSet presAssocID="{0282FE90-D707-4F55-B9E0-7A70E18961A4}" presName="space" presStyleCnt="0"/>
      <dgm:spPr/>
    </dgm:pt>
    <dgm:pt modelId="{D1F465D8-4305-43A1-9B28-DAA0EFB82FAC}" type="pres">
      <dgm:prSet presAssocID="{4DCAAE9F-54D8-4031-8CFC-5CBC32B01FAB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3BA6837-1CA9-41DB-8540-FA031CFC27D6}" type="presOf" srcId="{94EAE3E5-A5C4-4352-AAF1-CC9EC08ED606}" destId="{7AA6F3B7-924E-4449-BC98-8E94FB2B0D25}" srcOrd="0" destOrd="0" presId="urn:microsoft.com/office/officeart/2005/8/layout/venn3"/>
    <dgm:cxn modelId="{BF997267-4840-408E-8B7D-B58482F74262}" type="presOf" srcId="{9FE380A4-D8B8-4222-93BF-931164CD1571}" destId="{6A47F651-E0B3-4E37-8669-1563482AE800}" srcOrd="0" destOrd="0" presId="urn:microsoft.com/office/officeart/2005/8/layout/venn3"/>
    <dgm:cxn modelId="{488E321C-CE44-4778-86A6-6FE1C6D20877}" type="presOf" srcId="{4DCAAE9F-54D8-4031-8CFC-5CBC32B01FAB}" destId="{D1F465D8-4305-43A1-9B28-DAA0EFB82FAC}" srcOrd="0" destOrd="0" presId="urn:microsoft.com/office/officeart/2005/8/layout/venn3"/>
    <dgm:cxn modelId="{828A9599-4E41-4B97-B64A-526A6540B5A5}" type="presOf" srcId="{AD4B9C70-AE49-4024-B238-CCB0F10F84A9}" destId="{5C551CD9-12AF-419D-9E7C-E9240B107670}" srcOrd="0" destOrd="0" presId="urn:microsoft.com/office/officeart/2005/8/layout/venn3"/>
    <dgm:cxn modelId="{D2E67407-55F1-46B1-817F-E5F8E2610FED}" type="presOf" srcId="{DA1FF36B-1998-4008-A584-A6911D88DEA8}" destId="{5A047C9C-CFB6-4C3F-BCBE-D366F0B01417}" srcOrd="0" destOrd="0" presId="urn:microsoft.com/office/officeart/2005/8/layout/venn3"/>
    <dgm:cxn modelId="{2D66BBE1-ED1F-45F1-89E1-3CB84647B57E}" type="presOf" srcId="{715D978C-F8A4-420C-A214-E10B40CDFA52}" destId="{CAA6B47A-94A4-40C4-A37F-6CC1417263CD}" srcOrd="0" destOrd="0" presId="urn:microsoft.com/office/officeart/2005/8/layout/venn3"/>
    <dgm:cxn modelId="{2DBFD346-EE9A-4FA5-9EAA-709143CC78A9}" srcId="{9FE380A4-D8B8-4222-93BF-931164CD1571}" destId="{4DCAAE9F-54D8-4031-8CFC-5CBC32B01FAB}" srcOrd="5" destOrd="0" parTransId="{B4C8A11F-A54F-49C9-B223-433C3420C6CF}" sibTransId="{FC0D2AED-0C23-4114-B2EE-2CDBDAA14195}"/>
    <dgm:cxn modelId="{52FE8F0C-CCBE-4DE6-948D-AB60EB50C645}" type="presOf" srcId="{63859C01-BB6E-4703-856D-D74173204CB8}" destId="{58F4C127-9DDD-42DA-AA35-9CEB6B290CBF}" srcOrd="0" destOrd="0" presId="urn:microsoft.com/office/officeart/2005/8/layout/venn3"/>
    <dgm:cxn modelId="{5725CF7B-CFDC-4DA1-8196-DD7B6D48929E}" srcId="{9FE380A4-D8B8-4222-93BF-931164CD1571}" destId="{63859C01-BB6E-4703-856D-D74173204CB8}" srcOrd="2" destOrd="0" parTransId="{9D1A6D65-FB5E-4629-8EA9-E9B39EF2B7BC}" sibTransId="{5741B1B9-E2B6-44FA-9A15-BA2C59CC0899}"/>
    <dgm:cxn modelId="{746D081A-FB85-4C22-8CCF-C5D77C3942AE}" srcId="{9FE380A4-D8B8-4222-93BF-931164CD1571}" destId="{DA1FF36B-1998-4008-A584-A6911D88DEA8}" srcOrd="1" destOrd="0" parTransId="{A92CA23F-4C40-4272-9CD7-B3D149FE25F1}" sibTransId="{240BFB43-BD44-4C67-B368-F277D579C73A}"/>
    <dgm:cxn modelId="{E1EF3C8D-59F3-4509-B1AC-5A1A7087F560}" srcId="{9FE380A4-D8B8-4222-93BF-931164CD1571}" destId="{94EAE3E5-A5C4-4352-AAF1-CC9EC08ED606}" srcOrd="4" destOrd="0" parTransId="{38FB5E7B-3F62-45BE-816B-01F8C3B9937B}" sibTransId="{0282FE90-D707-4F55-B9E0-7A70E18961A4}"/>
    <dgm:cxn modelId="{61AE92CF-1627-4F4F-B63B-391CE0A71A34}" srcId="{9FE380A4-D8B8-4222-93BF-931164CD1571}" destId="{715D978C-F8A4-420C-A214-E10B40CDFA52}" srcOrd="3" destOrd="0" parTransId="{82CB4B2E-57B1-4A1D-843F-B113AEB1A7DD}" sibTransId="{F63FAACB-83A6-495A-B6B4-583D809DB47A}"/>
    <dgm:cxn modelId="{A9BB2523-7861-4363-8D99-9707D7564319}" srcId="{9FE380A4-D8B8-4222-93BF-931164CD1571}" destId="{AD4B9C70-AE49-4024-B238-CCB0F10F84A9}" srcOrd="0" destOrd="0" parTransId="{C3780F01-F878-4607-AF46-F9B4250F2B51}" sibTransId="{1EB6E338-6D33-49A7-BBB5-EF8EE158EAB8}"/>
    <dgm:cxn modelId="{09F06D3D-404E-4729-889F-83D37712AC3E}" type="presParOf" srcId="{6A47F651-E0B3-4E37-8669-1563482AE800}" destId="{5C551CD9-12AF-419D-9E7C-E9240B107670}" srcOrd="0" destOrd="0" presId="urn:microsoft.com/office/officeart/2005/8/layout/venn3"/>
    <dgm:cxn modelId="{58E224AB-6E8C-4DD4-B546-F544CD61A4B3}" type="presParOf" srcId="{6A47F651-E0B3-4E37-8669-1563482AE800}" destId="{089C731C-B918-45BC-AAEB-A41D95C2DA9E}" srcOrd="1" destOrd="0" presId="urn:microsoft.com/office/officeart/2005/8/layout/venn3"/>
    <dgm:cxn modelId="{B7A86727-DE27-4BC5-9E32-9C9B4CE64A41}" type="presParOf" srcId="{6A47F651-E0B3-4E37-8669-1563482AE800}" destId="{5A047C9C-CFB6-4C3F-BCBE-D366F0B01417}" srcOrd="2" destOrd="0" presId="urn:microsoft.com/office/officeart/2005/8/layout/venn3"/>
    <dgm:cxn modelId="{16EAE4D4-3A8C-42A3-9642-26AAC85CC4C7}" type="presParOf" srcId="{6A47F651-E0B3-4E37-8669-1563482AE800}" destId="{2E5E0A9D-E908-4579-806C-11E4C89B038D}" srcOrd="3" destOrd="0" presId="urn:microsoft.com/office/officeart/2005/8/layout/venn3"/>
    <dgm:cxn modelId="{30198C31-1A48-44DC-9FCD-9D77D36DCA9B}" type="presParOf" srcId="{6A47F651-E0B3-4E37-8669-1563482AE800}" destId="{58F4C127-9DDD-42DA-AA35-9CEB6B290CBF}" srcOrd="4" destOrd="0" presId="urn:microsoft.com/office/officeart/2005/8/layout/venn3"/>
    <dgm:cxn modelId="{0B2F2AE3-9D44-4B26-93F4-B85BB9DDA4B6}" type="presParOf" srcId="{6A47F651-E0B3-4E37-8669-1563482AE800}" destId="{E400976D-AA04-4E70-ACCF-63473F1C2A40}" srcOrd="5" destOrd="0" presId="urn:microsoft.com/office/officeart/2005/8/layout/venn3"/>
    <dgm:cxn modelId="{C9746EB3-CDF4-4BC0-B461-046052658F60}" type="presParOf" srcId="{6A47F651-E0B3-4E37-8669-1563482AE800}" destId="{CAA6B47A-94A4-40C4-A37F-6CC1417263CD}" srcOrd="6" destOrd="0" presId="urn:microsoft.com/office/officeart/2005/8/layout/venn3"/>
    <dgm:cxn modelId="{E31AB0A8-CDF2-4129-9482-8DEF38A705B5}" type="presParOf" srcId="{6A47F651-E0B3-4E37-8669-1563482AE800}" destId="{4DA19AB4-DF8D-4F60-B13A-235FF50691BD}" srcOrd="7" destOrd="0" presId="urn:microsoft.com/office/officeart/2005/8/layout/venn3"/>
    <dgm:cxn modelId="{71BBCFE6-A5E2-43AF-AA04-552E10BFF943}" type="presParOf" srcId="{6A47F651-E0B3-4E37-8669-1563482AE800}" destId="{7AA6F3B7-924E-4449-BC98-8E94FB2B0D25}" srcOrd="8" destOrd="0" presId="urn:microsoft.com/office/officeart/2005/8/layout/venn3"/>
    <dgm:cxn modelId="{30742474-DF58-4F54-8F80-0FDCD9412CAF}" type="presParOf" srcId="{6A47F651-E0B3-4E37-8669-1563482AE800}" destId="{E495FA7F-0AD0-4CEC-A9E1-5194D2A13D37}" srcOrd="9" destOrd="0" presId="urn:microsoft.com/office/officeart/2005/8/layout/venn3"/>
    <dgm:cxn modelId="{D71FB8A1-C9C1-41BE-8235-9C9EE0FE094F}" type="presParOf" srcId="{6A47F651-E0B3-4E37-8669-1563482AE800}" destId="{D1F465D8-4305-43A1-9B28-DAA0EFB82FAC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E380A4-D8B8-4222-93BF-931164CD157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D4B9C70-AE49-4024-B238-CCB0F10F84A9}">
      <dgm:prSet phldrT="[Text]"/>
      <dgm:spPr/>
      <dgm:t>
        <a:bodyPr/>
        <a:lstStyle/>
        <a:p>
          <a:r>
            <a:rPr lang="en-GB" b="1" u="sng" dirty="0" smtClean="0"/>
            <a:t>P</a:t>
          </a:r>
          <a:r>
            <a:rPr lang="en-GB" b="1" dirty="0" smtClean="0"/>
            <a:t>olitical</a:t>
          </a:r>
          <a:endParaRPr lang="en-GB" b="1" dirty="0"/>
        </a:p>
      </dgm:t>
    </dgm:pt>
    <dgm:pt modelId="{C3780F01-F878-4607-AF46-F9B4250F2B51}" type="parTrans" cxnId="{A9BB2523-7861-4363-8D99-9707D7564319}">
      <dgm:prSet/>
      <dgm:spPr/>
      <dgm:t>
        <a:bodyPr/>
        <a:lstStyle/>
        <a:p>
          <a:endParaRPr lang="en-GB"/>
        </a:p>
      </dgm:t>
    </dgm:pt>
    <dgm:pt modelId="{1EB6E338-6D33-49A7-BBB5-EF8EE158EAB8}" type="sibTrans" cxnId="{A9BB2523-7861-4363-8D99-9707D7564319}">
      <dgm:prSet/>
      <dgm:spPr/>
      <dgm:t>
        <a:bodyPr/>
        <a:lstStyle/>
        <a:p>
          <a:endParaRPr lang="en-GB"/>
        </a:p>
      </dgm:t>
    </dgm:pt>
    <dgm:pt modelId="{DA1FF36B-1998-4008-A584-A6911D88DEA8}">
      <dgm:prSet phldrT="[Text]"/>
      <dgm:spPr/>
      <dgm:t>
        <a:bodyPr/>
        <a:lstStyle/>
        <a:p>
          <a:r>
            <a:rPr lang="en-GB" b="1" u="sng" dirty="0" smtClean="0"/>
            <a:t>E</a:t>
          </a:r>
          <a:r>
            <a:rPr lang="en-GB" b="1" dirty="0" smtClean="0"/>
            <a:t>conomic</a:t>
          </a:r>
          <a:endParaRPr lang="en-GB" b="1" dirty="0"/>
        </a:p>
      </dgm:t>
    </dgm:pt>
    <dgm:pt modelId="{A92CA23F-4C40-4272-9CD7-B3D149FE25F1}" type="parTrans" cxnId="{746D081A-FB85-4C22-8CCF-C5D77C3942AE}">
      <dgm:prSet/>
      <dgm:spPr/>
      <dgm:t>
        <a:bodyPr/>
        <a:lstStyle/>
        <a:p>
          <a:endParaRPr lang="en-GB"/>
        </a:p>
      </dgm:t>
    </dgm:pt>
    <dgm:pt modelId="{240BFB43-BD44-4C67-B368-F277D579C73A}" type="sibTrans" cxnId="{746D081A-FB85-4C22-8CCF-C5D77C3942AE}">
      <dgm:prSet/>
      <dgm:spPr/>
      <dgm:t>
        <a:bodyPr/>
        <a:lstStyle/>
        <a:p>
          <a:endParaRPr lang="en-GB"/>
        </a:p>
      </dgm:t>
    </dgm:pt>
    <dgm:pt modelId="{63859C01-BB6E-4703-856D-D74173204CB8}">
      <dgm:prSet phldrT="[Text]"/>
      <dgm:spPr/>
      <dgm:t>
        <a:bodyPr/>
        <a:lstStyle/>
        <a:p>
          <a:r>
            <a:rPr lang="en-GB" b="1" u="sng" dirty="0" smtClean="0"/>
            <a:t>S</a:t>
          </a:r>
          <a:r>
            <a:rPr lang="en-GB" b="1" dirty="0" smtClean="0"/>
            <a:t>ocial</a:t>
          </a:r>
          <a:endParaRPr lang="en-GB" b="1" dirty="0"/>
        </a:p>
      </dgm:t>
    </dgm:pt>
    <dgm:pt modelId="{9D1A6D65-FB5E-4629-8EA9-E9B39EF2B7BC}" type="parTrans" cxnId="{5725CF7B-CFDC-4DA1-8196-DD7B6D48929E}">
      <dgm:prSet/>
      <dgm:spPr/>
      <dgm:t>
        <a:bodyPr/>
        <a:lstStyle/>
        <a:p>
          <a:endParaRPr lang="en-GB"/>
        </a:p>
      </dgm:t>
    </dgm:pt>
    <dgm:pt modelId="{5741B1B9-E2B6-44FA-9A15-BA2C59CC0899}" type="sibTrans" cxnId="{5725CF7B-CFDC-4DA1-8196-DD7B6D48929E}">
      <dgm:prSet/>
      <dgm:spPr/>
      <dgm:t>
        <a:bodyPr/>
        <a:lstStyle/>
        <a:p>
          <a:endParaRPr lang="en-GB"/>
        </a:p>
      </dgm:t>
    </dgm:pt>
    <dgm:pt modelId="{715D978C-F8A4-420C-A214-E10B40CDFA52}">
      <dgm:prSet phldrT="[Text]"/>
      <dgm:spPr/>
      <dgm:t>
        <a:bodyPr/>
        <a:lstStyle/>
        <a:p>
          <a:r>
            <a:rPr lang="en-GB" b="1" u="sng" dirty="0" smtClean="0"/>
            <a:t>T</a:t>
          </a:r>
          <a:r>
            <a:rPr lang="en-GB" b="1" dirty="0" smtClean="0"/>
            <a:t>echnological</a:t>
          </a:r>
          <a:endParaRPr lang="en-GB" b="1" dirty="0"/>
        </a:p>
      </dgm:t>
    </dgm:pt>
    <dgm:pt modelId="{82CB4B2E-57B1-4A1D-843F-B113AEB1A7DD}" type="parTrans" cxnId="{61AE92CF-1627-4F4F-B63B-391CE0A71A34}">
      <dgm:prSet/>
      <dgm:spPr/>
      <dgm:t>
        <a:bodyPr/>
        <a:lstStyle/>
        <a:p>
          <a:endParaRPr lang="en-GB"/>
        </a:p>
      </dgm:t>
    </dgm:pt>
    <dgm:pt modelId="{F63FAACB-83A6-495A-B6B4-583D809DB47A}" type="sibTrans" cxnId="{61AE92CF-1627-4F4F-B63B-391CE0A71A34}">
      <dgm:prSet/>
      <dgm:spPr/>
      <dgm:t>
        <a:bodyPr/>
        <a:lstStyle/>
        <a:p>
          <a:endParaRPr lang="en-GB"/>
        </a:p>
      </dgm:t>
    </dgm:pt>
    <dgm:pt modelId="{94EAE3E5-A5C4-4352-AAF1-CC9EC08ED606}">
      <dgm:prSet phldrT="[Text]"/>
      <dgm:spPr/>
      <dgm:t>
        <a:bodyPr/>
        <a:lstStyle/>
        <a:p>
          <a:r>
            <a:rPr lang="en-GB" b="1" u="sng" dirty="0" smtClean="0"/>
            <a:t>L</a:t>
          </a:r>
          <a:r>
            <a:rPr lang="en-GB" b="1" dirty="0" smtClean="0"/>
            <a:t>egal</a:t>
          </a:r>
          <a:endParaRPr lang="en-GB" b="1" dirty="0"/>
        </a:p>
      </dgm:t>
    </dgm:pt>
    <dgm:pt modelId="{38FB5E7B-3F62-45BE-816B-01F8C3B9937B}" type="parTrans" cxnId="{E1EF3C8D-59F3-4509-B1AC-5A1A7087F560}">
      <dgm:prSet/>
      <dgm:spPr/>
      <dgm:t>
        <a:bodyPr/>
        <a:lstStyle/>
        <a:p>
          <a:endParaRPr lang="en-GB"/>
        </a:p>
      </dgm:t>
    </dgm:pt>
    <dgm:pt modelId="{0282FE90-D707-4F55-B9E0-7A70E18961A4}" type="sibTrans" cxnId="{E1EF3C8D-59F3-4509-B1AC-5A1A7087F560}">
      <dgm:prSet/>
      <dgm:spPr/>
      <dgm:t>
        <a:bodyPr/>
        <a:lstStyle/>
        <a:p>
          <a:endParaRPr lang="en-GB"/>
        </a:p>
      </dgm:t>
    </dgm:pt>
    <dgm:pt modelId="{4DCAAE9F-54D8-4031-8CFC-5CBC32B01FAB}">
      <dgm:prSet phldrT="[Text]"/>
      <dgm:spPr/>
      <dgm:t>
        <a:bodyPr/>
        <a:lstStyle/>
        <a:p>
          <a:r>
            <a:rPr lang="en-GB" b="1" u="sng" dirty="0" smtClean="0"/>
            <a:t>E</a:t>
          </a:r>
          <a:r>
            <a:rPr lang="en-GB" b="1" dirty="0" smtClean="0"/>
            <a:t>nvironment</a:t>
          </a:r>
          <a:endParaRPr lang="en-GB" b="1" dirty="0"/>
        </a:p>
      </dgm:t>
    </dgm:pt>
    <dgm:pt modelId="{B4C8A11F-A54F-49C9-B223-433C3420C6CF}" type="parTrans" cxnId="{2DBFD346-EE9A-4FA5-9EAA-709143CC78A9}">
      <dgm:prSet/>
      <dgm:spPr/>
      <dgm:t>
        <a:bodyPr/>
        <a:lstStyle/>
        <a:p>
          <a:endParaRPr lang="en-GB"/>
        </a:p>
      </dgm:t>
    </dgm:pt>
    <dgm:pt modelId="{FC0D2AED-0C23-4114-B2EE-2CDBDAA14195}" type="sibTrans" cxnId="{2DBFD346-EE9A-4FA5-9EAA-709143CC78A9}">
      <dgm:prSet/>
      <dgm:spPr/>
      <dgm:t>
        <a:bodyPr/>
        <a:lstStyle/>
        <a:p>
          <a:endParaRPr lang="en-GB"/>
        </a:p>
      </dgm:t>
    </dgm:pt>
    <dgm:pt modelId="{6A47F651-E0B3-4E37-8669-1563482AE800}" type="pres">
      <dgm:prSet presAssocID="{9FE380A4-D8B8-4222-93BF-931164CD15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C551CD9-12AF-419D-9E7C-E9240B107670}" type="pres">
      <dgm:prSet presAssocID="{AD4B9C70-AE49-4024-B238-CCB0F10F84A9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9C731C-B918-45BC-AAEB-A41D95C2DA9E}" type="pres">
      <dgm:prSet presAssocID="{1EB6E338-6D33-49A7-BBB5-EF8EE158EAB8}" presName="space" presStyleCnt="0"/>
      <dgm:spPr/>
    </dgm:pt>
    <dgm:pt modelId="{5A047C9C-CFB6-4C3F-BCBE-D366F0B01417}" type="pres">
      <dgm:prSet presAssocID="{DA1FF36B-1998-4008-A584-A6911D88DEA8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5E0A9D-E908-4579-806C-11E4C89B038D}" type="pres">
      <dgm:prSet presAssocID="{240BFB43-BD44-4C67-B368-F277D579C73A}" presName="space" presStyleCnt="0"/>
      <dgm:spPr/>
    </dgm:pt>
    <dgm:pt modelId="{58F4C127-9DDD-42DA-AA35-9CEB6B290CBF}" type="pres">
      <dgm:prSet presAssocID="{63859C01-BB6E-4703-856D-D74173204CB8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00976D-AA04-4E70-ACCF-63473F1C2A40}" type="pres">
      <dgm:prSet presAssocID="{5741B1B9-E2B6-44FA-9A15-BA2C59CC0899}" presName="space" presStyleCnt="0"/>
      <dgm:spPr/>
    </dgm:pt>
    <dgm:pt modelId="{CAA6B47A-94A4-40C4-A37F-6CC1417263CD}" type="pres">
      <dgm:prSet presAssocID="{715D978C-F8A4-420C-A214-E10B40CDFA52}" presName="Name5" presStyleLbl="vennNode1" presStyleIdx="3" presStyleCnt="6" custLinFactNeighborX="-28768" custLinFactNeighborY="27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A19AB4-DF8D-4F60-B13A-235FF50691BD}" type="pres">
      <dgm:prSet presAssocID="{F63FAACB-83A6-495A-B6B4-583D809DB47A}" presName="space" presStyleCnt="0"/>
      <dgm:spPr/>
    </dgm:pt>
    <dgm:pt modelId="{7AA6F3B7-924E-4449-BC98-8E94FB2B0D25}" type="pres">
      <dgm:prSet presAssocID="{94EAE3E5-A5C4-4352-AAF1-CC9EC08ED606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95FA7F-0AD0-4CEC-A9E1-5194D2A13D37}" type="pres">
      <dgm:prSet presAssocID="{0282FE90-D707-4F55-B9E0-7A70E18961A4}" presName="space" presStyleCnt="0"/>
      <dgm:spPr/>
    </dgm:pt>
    <dgm:pt modelId="{D1F465D8-4305-43A1-9B28-DAA0EFB82FAC}" type="pres">
      <dgm:prSet presAssocID="{4DCAAE9F-54D8-4031-8CFC-5CBC32B01FAB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46D081A-FB85-4C22-8CCF-C5D77C3942AE}" srcId="{9FE380A4-D8B8-4222-93BF-931164CD1571}" destId="{DA1FF36B-1998-4008-A584-A6911D88DEA8}" srcOrd="1" destOrd="0" parTransId="{A92CA23F-4C40-4272-9CD7-B3D149FE25F1}" sibTransId="{240BFB43-BD44-4C67-B368-F277D579C73A}"/>
    <dgm:cxn modelId="{61AE92CF-1627-4F4F-B63B-391CE0A71A34}" srcId="{9FE380A4-D8B8-4222-93BF-931164CD1571}" destId="{715D978C-F8A4-420C-A214-E10B40CDFA52}" srcOrd="3" destOrd="0" parTransId="{82CB4B2E-57B1-4A1D-843F-B113AEB1A7DD}" sibTransId="{F63FAACB-83A6-495A-B6B4-583D809DB47A}"/>
    <dgm:cxn modelId="{7AC289BA-6D4D-4365-8ED2-1D7F335DDA9C}" type="presOf" srcId="{94EAE3E5-A5C4-4352-AAF1-CC9EC08ED606}" destId="{7AA6F3B7-924E-4449-BC98-8E94FB2B0D25}" srcOrd="0" destOrd="0" presId="urn:microsoft.com/office/officeart/2005/8/layout/venn3"/>
    <dgm:cxn modelId="{5430E7F4-5AB2-4B81-A179-94FA5C7BA6C4}" type="presOf" srcId="{63859C01-BB6E-4703-856D-D74173204CB8}" destId="{58F4C127-9DDD-42DA-AA35-9CEB6B290CBF}" srcOrd="0" destOrd="0" presId="urn:microsoft.com/office/officeart/2005/8/layout/venn3"/>
    <dgm:cxn modelId="{2DBFD346-EE9A-4FA5-9EAA-709143CC78A9}" srcId="{9FE380A4-D8B8-4222-93BF-931164CD1571}" destId="{4DCAAE9F-54D8-4031-8CFC-5CBC32B01FAB}" srcOrd="5" destOrd="0" parTransId="{B4C8A11F-A54F-49C9-B223-433C3420C6CF}" sibTransId="{FC0D2AED-0C23-4114-B2EE-2CDBDAA14195}"/>
    <dgm:cxn modelId="{591E3562-CD3A-4F18-BA9E-EAE724B92B54}" type="presOf" srcId="{DA1FF36B-1998-4008-A584-A6911D88DEA8}" destId="{5A047C9C-CFB6-4C3F-BCBE-D366F0B01417}" srcOrd="0" destOrd="0" presId="urn:microsoft.com/office/officeart/2005/8/layout/venn3"/>
    <dgm:cxn modelId="{61151034-1964-43A7-9278-84EBF568FCB3}" type="presOf" srcId="{715D978C-F8A4-420C-A214-E10B40CDFA52}" destId="{CAA6B47A-94A4-40C4-A37F-6CC1417263CD}" srcOrd="0" destOrd="0" presId="urn:microsoft.com/office/officeart/2005/8/layout/venn3"/>
    <dgm:cxn modelId="{E87265D7-0904-4AC2-96C1-C077083240FE}" type="presOf" srcId="{AD4B9C70-AE49-4024-B238-CCB0F10F84A9}" destId="{5C551CD9-12AF-419D-9E7C-E9240B107670}" srcOrd="0" destOrd="0" presId="urn:microsoft.com/office/officeart/2005/8/layout/venn3"/>
    <dgm:cxn modelId="{F96A8189-5ABC-42CA-ABC9-7E7F5DC383E0}" type="presOf" srcId="{9FE380A4-D8B8-4222-93BF-931164CD1571}" destId="{6A47F651-E0B3-4E37-8669-1563482AE800}" srcOrd="0" destOrd="0" presId="urn:microsoft.com/office/officeart/2005/8/layout/venn3"/>
    <dgm:cxn modelId="{E1EF3C8D-59F3-4509-B1AC-5A1A7087F560}" srcId="{9FE380A4-D8B8-4222-93BF-931164CD1571}" destId="{94EAE3E5-A5C4-4352-AAF1-CC9EC08ED606}" srcOrd="4" destOrd="0" parTransId="{38FB5E7B-3F62-45BE-816B-01F8C3B9937B}" sibTransId="{0282FE90-D707-4F55-B9E0-7A70E18961A4}"/>
    <dgm:cxn modelId="{A9BB2523-7861-4363-8D99-9707D7564319}" srcId="{9FE380A4-D8B8-4222-93BF-931164CD1571}" destId="{AD4B9C70-AE49-4024-B238-CCB0F10F84A9}" srcOrd="0" destOrd="0" parTransId="{C3780F01-F878-4607-AF46-F9B4250F2B51}" sibTransId="{1EB6E338-6D33-49A7-BBB5-EF8EE158EAB8}"/>
    <dgm:cxn modelId="{42FC999E-E356-434D-98C0-CE38B0E8DB88}" type="presOf" srcId="{4DCAAE9F-54D8-4031-8CFC-5CBC32B01FAB}" destId="{D1F465D8-4305-43A1-9B28-DAA0EFB82FAC}" srcOrd="0" destOrd="0" presId="urn:microsoft.com/office/officeart/2005/8/layout/venn3"/>
    <dgm:cxn modelId="{5725CF7B-CFDC-4DA1-8196-DD7B6D48929E}" srcId="{9FE380A4-D8B8-4222-93BF-931164CD1571}" destId="{63859C01-BB6E-4703-856D-D74173204CB8}" srcOrd="2" destOrd="0" parTransId="{9D1A6D65-FB5E-4629-8EA9-E9B39EF2B7BC}" sibTransId="{5741B1B9-E2B6-44FA-9A15-BA2C59CC0899}"/>
    <dgm:cxn modelId="{418B3FD8-DA99-412F-A63D-3BEF4AF068BA}" type="presParOf" srcId="{6A47F651-E0B3-4E37-8669-1563482AE800}" destId="{5C551CD9-12AF-419D-9E7C-E9240B107670}" srcOrd="0" destOrd="0" presId="urn:microsoft.com/office/officeart/2005/8/layout/venn3"/>
    <dgm:cxn modelId="{3F321D37-45E2-42A4-9C73-4878F3991A31}" type="presParOf" srcId="{6A47F651-E0B3-4E37-8669-1563482AE800}" destId="{089C731C-B918-45BC-AAEB-A41D95C2DA9E}" srcOrd="1" destOrd="0" presId="urn:microsoft.com/office/officeart/2005/8/layout/venn3"/>
    <dgm:cxn modelId="{449157AC-2158-411F-8DD0-28CB0A3505B6}" type="presParOf" srcId="{6A47F651-E0B3-4E37-8669-1563482AE800}" destId="{5A047C9C-CFB6-4C3F-BCBE-D366F0B01417}" srcOrd="2" destOrd="0" presId="urn:microsoft.com/office/officeart/2005/8/layout/venn3"/>
    <dgm:cxn modelId="{49105E50-1983-427E-B678-9970E3367C29}" type="presParOf" srcId="{6A47F651-E0B3-4E37-8669-1563482AE800}" destId="{2E5E0A9D-E908-4579-806C-11E4C89B038D}" srcOrd="3" destOrd="0" presId="urn:microsoft.com/office/officeart/2005/8/layout/venn3"/>
    <dgm:cxn modelId="{683E31CC-FE61-470A-9B18-C8311E2D7546}" type="presParOf" srcId="{6A47F651-E0B3-4E37-8669-1563482AE800}" destId="{58F4C127-9DDD-42DA-AA35-9CEB6B290CBF}" srcOrd="4" destOrd="0" presId="urn:microsoft.com/office/officeart/2005/8/layout/venn3"/>
    <dgm:cxn modelId="{04B0DB47-661F-40E2-9CEC-C2D0F1C6C840}" type="presParOf" srcId="{6A47F651-E0B3-4E37-8669-1563482AE800}" destId="{E400976D-AA04-4E70-ACCF-63473F1C2A40}" srcOrd="5" destOrd="0" presId="urn:microsoft.com/office/officeart/2005/8/layout/venn3"/>
    <dgm:cxn modelId="{FA7C4FE3-98FA-4EFF-8C4D-FDD18A83BAC6}" type="presParOf" srcId="{6A47F651-E0B3-4E37-8669-1563482AE800}" destId="{CAA6B47A-94A4-40C4-A37F-6CC1417263CD}" srcOrd="6" destOrd="0" presId="urn:microsoft.com/office/officeart/2005/8/layout/venn3"/>
    <dgm:cxn modelId="{5223790D-2A20-4C20-8FBA-F7C585985897}" type="presParOf" srcId="{6A47F651-E0B3-4E37-8669-1563482AE800}" destId="{4DA19AB4-DF8D-4F60-B13A-235FF50691BD}" srcOrd="7" destOrd="0" presId="urn:microsoft.com/office/officeart/2005/8/layout/venn3"/>
    <dgm:cxn modelId="{5E3BFEA5-B1DC-4BE3-AC56-3898D6E4544C}" type="presParOf" srcId="{6A47F651-E0B3-4E37-8669-1563482AE800}" destId="{7AA6F3B7-924E-4449-BC98-8E94FB2B0D25}" srcOrd="8" destOrd="0" presId="urn:microsoft.com/office/officeart/2005/8/layout/venn3"/>
    <dgm:cxn modelId="{41C93D44-3A47-431D-8434-6DC9DE64D4F5}" type="presParOf" srcId="{6A47F651-E0B3-4E37-8669-1563482AE800}" destId="{E495FA7F-0AD0-4CEC-A9E1-5194D2A13D37}" srcOrd="9" destOrd="0" presId="urn:microsoft.com/office/officeart/2005/8/layout/venn3"/>
    <dgm:cxn modelId="{545007A0-4E54-4AEF-AC35-932F3B99FFE8}" type="presParOf" srcId="{6A47F651-E0B3-4E37-8669-1563482AE800}" destId="{D1F465D8-4305-43A1-9B28-DAA0EFB82FAC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92990A-C483-4F95-9C50-38E95E085725}">
      <dsp:nvSpPr>
        <dsp:cNvPr id="0" name=""/>
        <dsp:cNvSpPr/>
      </dsp:nvSpPr>
      <dsp:spPr>
        <a:xfrm>
          <a:off x="1046" y="1175314"/>
          <a:ext cx="1713371" cy="17133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4293" tIns="50800" rIns="94293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Pwy</a:t>
          </a:r>
          <a:endParaRPr lang="en-GB" sz="4000" kern="1200" dirty="0"/>
        </a:p>
      </dsp:txBody>
      <dsp:txXfrm>
        <a:off x="1046" y="1175314"/>
        <a:ext cx="1713371" cy="1713371"/>
      </dsp:txXfrm>
    </dsp:sp>
    <dsp:sp modelId="{9A67B56E-1184-4E20-85FF-25B3830C8A00}">
      <dsp:nvSpPr>
        <dsp:cNvPr id="0" name=""/>
        <dsp:cNvSpPr/>
      </dsp:nvSpPr>
      <dsp:spPr>
        <a:xfrm>
          <a:off x="1371743" y="1175314"/>
          <a:ext cx="1713371" cy="17133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4293" tIns="50800" rIns="94293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Beth</a:t>
          </a:r>
          <a:endParaRPr lang="en-GB" sz="4000" kern="1200" dirty="0"/>
        </a:p>
      </dsp:txBody>
      <dsp:txXfrm>
        <a:off x="1371743" y="1175314"/>
        <a:ext cx="1713371" cy="1713371"/>
      </dsp:txXfrm>
    </dsp:sp>
    <dsp:sp modelId="{086F84A5-D029-4A3B-ADE1-6390DDDE74D3}">
      <dsp:nvSpPr>
        <dsp:cNvPr id="0" name=""/>
        <dsp:cNvSpPr/>
      </dsp:nvSpPr>
      <dsp:spPr>
        <a:xfrm>
          <a:off x="2742441" y="1175314"/>
          <a:ext cx="1713371" cy="17133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4293" tIns="50800" rIns="94293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Ble</a:t>
          </a:r>
          <a:endParaRPr lang="en-GB" sz="4000" kern="1200" dirty="0"/>
        </a:p>
      </dsp:txBody>
      <dsp:txXfrm>
        <a:off x="2742441" y="1175314"/>
        <a:ext cx="1713371" cy="1713371"/>
      </dsp:txXfrm>
    </dsp:sp>
    <dsp:sp modelId="{B2424668-D4F1-46E1-BBB7-273FE94AD36E}">
      <dsp:nvSpPr>
        <dsp:cNvPr id="0" name=""/>
        <dsp:cNvSpPr/>
      </dsp:nvSpPr>
      <dsp:spPr>
        <a:xfrm>
          <a:off x="4113138" y="1175314"/>
          <a:ext cx="1713371" cy="17133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4293" tIns="50800" rIns="94293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Pryd</a:t>
          </a:r>
          <a:endParaRPr lang="en-GB" sz="4000" kern="1200" dirty="0"/>
        </a:p>
      </dsp:txBody>
      <dsp:txXfrm>
        <a:off x="4113138" y="1175314"/>
        <a:ext cx="1713371" cy="1713371"/>
      </dsp:txXfrm>
    </dsp:sp>
    <dsp:sp modelId="{05F76557-7496-4801-8369-EBE0D3C07F45}">
      <dsp:nvSpPr>
        <dsp:cNvPr id="0" name=""/>
        <dsp:cNvSpPr/>
      </dsp:nvSpPr>
      <dsp:spPr>
        <a:xfrm>
          <a:off x="5483836" y="1175314"/>
          <a:ext cx="1713371" cy="17133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4293" tIns="50800" rIns="94293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Pam</a:t>
          </a:r>
          <a:endParaRPr lang="en-GB" sz="4000" kern="1200" dirty="0"/>
        </a:p>
      </dsp:txBody>
      <dsp:txXfrm>
        <a:off x="5483836" y="1175314"/>
        <a:ext cx="1713371" cy="1713371"/>
      </dsp:txXfrm>
    </dsp:sp>
    <dsp:sp modelId="{71C76510-A98E-4305-8013-97BCB5F32D33}">
      <dsp:nvSpPr>
        <dsp:cNvPr id="0" name=""/>
        <dsp:cNvSpPr/>
      </dsp:nvSpPr>
      <dsp:spPr>
        <a:xfrm>
          <a:off x="6854533" y="1175314"/>
          <a:ext cx="1713371" cy="17133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4293" tIns="50800" rIns="94293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Sut</a:t>
          </a:r>
          <a:endParaRPr lang="en-GB" sz="4000" kern="1200" dirty="0"/>
        </a:p>
      </dsp:txBody>
      <dsp:txXfrm>
        <a:off x="6854533" y="1175314"/>
        <a:ext cx="1713371" cy="17133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551CD9-12AF-419D-9E7C-E9240B107670}">
      <dsp:nvSpPr>
        <dsp:cNvPr id="0" name=""/>
        <dsp:cNvSpPr/>
      </dsp:nvSpPr>
      <dsp:spPr>
        <a:xfrm>
          <a:off x="1116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82550" rIns="10062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P</a:t>
          </a:r>
          <a:endParaRPr lang="en-GB" sz="6500" kern="1200" dirty="0"/>
        </a:p>
      </dsp:txBody>
      <dsp:txXfrm>
        <a:off x="1116" y="1117823"/>
        <a:ext cx="1828353" cy="1828353"/>
      </dsp:txXfrm>
    </dsp:sp>
    <dsp:sp modelId="{E7A98991-6E89-4584-84B2-54130C3FE05E}">
      <dsp:nvSpPr>
        <dsp:cNvPr id="0" name=""/>
        <dsp:cNvSpPr/>
      </dsp:nvSpPr>
      <dsp:spPr>
        <a:xfrm>
          <a:off x="1463799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82550" rIns="10062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E</a:t>
          </a:r>
          <a:endParaRPr lang="en-GB" sz="6500" kern="1200" dirty="0"/>
        </a:p>
      </dsp:txBody>
      <dsp:txXfrm>
        <a:off x="1463799" y="1117823"/>
        <a:ext cx="1828353" cy="1828353"/>
      </dsp:txXfrm>
    </dsp:sp>
    <dsp:sp modelId="{E47E110A-D271-4342-872F-902FECBD3CDE}">
      <dsp:nvSpPr>
        <dsp:cNvPr id="0" name=""/>
        <dsp:cNvSpPr/>
      </dsp:nvSpPr>
      <dsp:spPr>
        <a:xfrm>
          <a:off x="2926481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82550" rIns="10062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S</a:t>
          </a:r>
          <a:endParaRPr lang="en-GB" sz="6500" kern="1200" dirty="0"/>
        </a:p>
      </dsp:txBody>
      <dsp:txXfrm>
        <a:off x="2926481" y="1117823"/>
        <a:ext cx="1828353" cy="1828353"/>
      </dsp:txXfrm>
    </dsp:sp>
    <dsp:sp modelId="{691F0CC0-31FA-4DA0-85B5-3ED01DB812F0}">
      <dsp:nvSpPr>
        <dsp:cNvPr id="0" name=""/>
        <dsp:cNvSpPr/>
      </dsp:nvSpPr>
      <dsp:spPr>
        <a:xfrm>
          <a:off x="4389164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82550" rIns="10062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T</a:t>
          </a:r>
          <a:endParaRPr lang="en-GB" sz="6500" kern="1200" dirty="0"/>
        </a:p>
      </dsp:txBody>
      <dsp:txXfrm>
        <a:off x="4389164" y="1117823"/>
        <a:ext cx="1828353" cy="1828353"/>
      </dsp:txXfrm>
    </dsp:sp>
    <dsp:sp modelId="{504D15F0-653E-4707-841A-DBF5091FF059}">
      <dsp:nvSpPr>
        <dsp:cNvPr id="0" name=""/>
        <dsp:cNvSpPr/>
      </dsp:nvSpPr>
      <dsp:spPr>
        <a:xfrm>
          <a:off x="5851847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82550" rIns="10062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L</a:t>
          </a:r>
          <a:endParaRPr lang="en-GB" sz="6500" kern="1200" dirty="0"/>
        </a:p>
      </dsp:txBody>
      <dsp:txXfrm>
        <a:off x="5851847" y="1117823"/>
        <a:ext cx="1828353" cy="1828353"/>
      </dsp:txXfrm>
    </dsp:sp>
    <dsp:sp modelId="{0649930B-C2AB-41D6-9C4A-FE82FFCF5F5A}">
      <dsp:nvSpPr>
        <dsp:cNvPr id="0" name=""/>
        <dsp:cNvSpPr/>
      </dsp:nvSpPr>
      <dsp:spPr>
        <a:xfrm>
          <a:off x="7314530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82550" rIns="10062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E</a:t>
          </a:r>
          <a:endParaRPr lang="en-GB" sz="6500" kern="1200" dirty="0"/>
        </a:p>
      </dsp:txBody>
      <dsp:txXfrm>
        <a:off x="7314530" y="1117823"/>
        <a:ext cx="1828353" cy="182835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551CD9-12AF-419D-9E7C-E9240B107670}">
      <dsp:nvSpPr>
        <dsp:cNvPr id="0" name=""/>
        <dsp:cNvSpPr/>
      </dsp:nvSpPr>
      <dsp:spPr>
        <a:xfrm>
          <a:off x="1116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5240" rIns="10062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u="sng" kern="1200" dirty="0" smtClean="0"/>
            <a:t>P</a:t>
          </a:r>
          <a:r>
            <a:rPr lang="en-GB" sz="1200" b="1" kern="1200" dirty="0" smtClean="0"/>
            <a:t>olitical</a:t>
          </a:r>
          <a:endParaRPr lang="en-GB" sz="1200" b="1" kern="1200" dirty="0"/>
        </a:p>
      </dsp:txBody>
      <dsp:txXfrm>
        <a:off x="1116" y="1117823"/>
        <a:ext cx="1828353" cy="1828353"/>
      </dsp:txXfrm>
    </dsp:sp>
    <dsp:sp modelId="{5A047C9C-CFB6-4C3F-BCBE-D366F0B01417}">
      <dsp:nvSpPr>
        <dsp:cNvPr id="0" name=""/>
        <dsp:cNvSpPr/>
      </dsp:nvSpPr>
      <dsp:spPr>
        <a:xfrm>
          <a:off x="1463799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5240" rIns="10062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u="sng" kern="1200" dirty="0" smtClean="0"/>
            <a:t>E</a:t>
          </a:r>
          <a:r>
            <a:rPr lang="en-GB" sz="1200" b="1" kern="1200" dirty="0" smtClean="0"/>
            <a:t>conomic</a:t>
          </a:r>
          <a:endParaRPr lang="en-GB" sz="1200" b="1" kern="1200" dirty="0"/>
        </a:p>
      </dsp:txBody>
      <dsp:txXfrm>
        <a:off x="1463799" y="1117823"/>
        <a:ext cx="1828353" cy="1828353"/>
      </dsp:txXfrm>
    </dsp:sp>
    <dsp:sp modelId="{58F4C127-9DDD-42DA-AA35-9CEB6B290CBF}">
      <dsp:nvSpPr>
        <dsp:cNvPr id="0" name=""/>
        <dsp:cNvSpPr/>
      </dsp:nvSpPr>
      <dsp:spPr>
        <a:xfrm>
          <a:off x="2926481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5240" rIns="10062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u="sng" kern="1200" dirty="0" smtClean="0"/>
            <a:t>S</a:t>
          </a:r>
          <a:r>
            <a:rPr lang="en-GB" sz="1200" b="1" kern="1200" dirty="0" smtClean="0"/>
            <a:t>ocial</a:t>
          </a:r>
          <a:endParaRPr lang="en-GB" sz="1200" b="1" kern="1200" dirty="0"/>
        </a:p>
      </dsp:txBody>
      <dsp:txXfrm>
        <a:off x="2926481" y="1117823"/>
        <a:ext cx="1828353" cy="1828353"/>
      </dsp:txXfrm>
    </dsp:sp>
    <dsp:sp modelId="{CAA6B47A-94A4-40C4-A37F-6CC1417263CD}">
      <dsp:nvSpPr>
        <dsp:cNvPr id="0" name=""/>
        <dsp:cNvSpPr/>
      </dsp:nvSpPr>
      <dsp:spPr>
        <a:xfrm>
          <a:off x="4283968" y="1167901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5240" rIns="10062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u="sng" kern="1200" dirty="0" smtClean="0"/>
            <a:t>T</a:t>
          </a:r>
          <a:r>
            <a:rPr lang="en-GB" sz="1200" b="1" kern="1200" dirty="0" smtClean="0"/>
            <a:t>echnological</a:t>
          </a:r>
          <a:endParaRPr lang="en-GB" sz="1200" b="1" kern="1200" dirty="0"/>
        </a:p>
      </dsp:txBody>
      <dsp:txXfrm>
        <a:off x="4283968" y="1167901"/>
        <a:ext cx="1828353" cy="1828353"/>
      </dsp:txXfrm>
    </dsp:sp>
    <dsp:sp modelId="{7AA6F3B7-924E-4449-BC98-8E94FB2B0D25}">
      <dsp:nvSpPr>
        <dsp:cNvPr id="0" name=""/>
        <dsp:cNvSpPr/>
      </dsp:nvSpPr>
      <dsp:spPr>
        <a:xfrm>
          <a:off x="5851847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5240" rIns="10062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u="sng" kern="1200" dirty="0" smtClean="0"/>
            <a:t>L</a:t>
          </a:r>
          <a:r>
            <a:rPr lang="en-GB" sz="1200" b="1" kern="1200" dirty="0" smtClean="0"/>
            <a:t>egal</a:t>
          </a:r>
          <a:endParaRPr lang="en-GB" sz="1200" b="1" kern="1200" dirty="0"/>
        </a:p>
      </dsp:txBody>
      <dsp:txXfrm>
        <a:off x="5851847" y="1117823"/>
        <a:ext cx="1828353" cy="1828353"/>
      </dsp:txXfrm>
    </dsp:sp>
    <dsp:sp modelId="{D1F465D8-4305-43A1-9B28-DAA0EFB82FAC}">
      <dsp:nvSpPr>
        <dsp:cNvPr id="0" name=""/>
        <dsp:cNvSpPr/>
      </dsp:nvSpPr>
      <dsp:spPr>
        <a:xfrm>
          <a:off x="7314530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5240" rIns="10062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u="sng" kern="1200" dirty="0" smtClean="0"/>
            <a:t>E</a:t>
          </a:r>
          <a:r>
            <a:rPr lang="en-GB" sz="1200" b="1" kern="1200" dirty="0" smtClean="0"/>
            <a:t>nvironment</a:t>
          </a:r>
          <a:endParaRPr lang="en-GB" sz="1200" b="1" kern="1200" dirty="0"/>
        </a:p>
      </dsp:txBody>
      <dsp:txXfrm>
        <a:off x="7314530" y="1117823"/>
        <a:ext cx="1828353" cy="182835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551CD9-12AF-419D-9E7C-E9240B107670}">
      <dsp:nvSpPr>
        <dsp:cNvPr id="0" name=""/>
        <dsp:cNvSpPr/>
      </dsp:nvSpPr>
      <dsp:spPr>
        <a:xfrm>
          <a:off x="1116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5240" rIns="10062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u="sng" kern="1200" dirty="0" smtClean="0"/>
            <a:t>P</a:t>
          </a:r>
          <a:r>
            <a:rPr lang="en-GB" sz="1200" b="1" kern="1200" dirty="0" smtClean="0"/>
            <a:t>olitical</a:t>
          </a:r>
          <a:endParaRPr lang="en-GB" sz="1200" b="1" kern="1200" dirty="0"/>
        </a:p>
      </dsp:txBody>
      <dsp:txXfrm>
        <a:off x="1116" y="1117823"/>
        <a:ext cx="1828353" cy="1828353"/>
      </dsp:txXfrm>
    </dsp:sp>
    <dsp:sp modelId="{5A047C9C-CFB6-4C3F-BCBE-D366F0B01417}">
      <dsp:nvSpPr>
        <dsp:cNvPr id="0" name=""/>
        <dsp:cNvSpPr/>
      </dsp:nvSpPr>
      <dsp:spPr>
        <a:xfrm>
          <a:off x="1463799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5240" rIns="10062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u="sng" kern="1200" dirty="0" smtClean="0"/>
            <a:t>E</a:t>
          </a:r>
          <a:r>
            <a:rPr lang="en-GB" sz="1200" b="1" kern="1200" dirty="0" smtClean="0"/>
            <a:t>conomic</a:t>
          </a:r>
          <a:endParaRPr lang="en-GB" sz="1200" b="1" kern="1200" dirty="0"/>
        </a:p>
      </dsp:txBody>
      <dsp:txXfrm>
        <a:off x="1463799" y="1117823"/>
        <a:ext cx="1828353" cy="1828353"/>
      </dsp:txXfrm>
    </dsp:sp>
    <dsp:sp modelId="{58F4C127-9DDD-42DA-AA35-9CEB6B290CBF}">
      <dsp:nvSpPr>
        <dsp:cNvPr id="0" name=""/>
        <dsp:cNvSpPr/>
      </dsp:nvSpPr>
      <dsp:spPr>
        <a:xfrm>
          <a:off x="2926481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5240" rIns="10062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u="sng" kern="1200" dirty="0" smtClean="0"/>
            <a:t>S</a:t>
          </a:r>
          <a:r>
            <a:rPr lang="en-GB" sz="1200" b="1" kern="1200" dirty="0" smtClean="0"/>
            <a:t>ocial</a:t>
          </a:r>
          <a:endParaRPr lang="en-GB" sz="1200" b="1" kern="1200" dirty="0"/>
        </a:p>
      </dsp:txBody>
      <dsp:txXfrm>
        <a:off x="2926481" y="1117823"/>
        <a:ext cx="1828353" cy="1828353"/>
      </dsp:txXfrm>
    </dsp:sp>
    <dsp:sp modelId="{CAA6B47A-94A4-40C4-A37F-6CC1417263CD}">
      <dsp:nvSpPr>
        <dsp:cNvPr id="0" name=""/>
        <dsp:cNvSpPr/>
      </dsp:nvSpPr>
      <dsp:spPr>
        <a:xfrm>
          <a:off x="4283968" y="1167901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5240" rIns="10062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u="sng" kern="1200" dirty="0" smtClean="0"/>
            <a:t>T</a:t>
          </a:r>
          <a:r>
            <a:rPr lang="en-GB" sz="1200" b="1" kern="1200" dirty="0" smtClean="0"/>
            <a:t>echnological</a:t>
          </a:r>
          <a:endParaRPr lang="en-GB" sz="1200" b="1" kern="1200" dirty="0"/>
        </a:p>
      </dsp:txBody>
      <dsp:txXfrm>
        <a:off x="4283968" y="1167901"/>
        <a:ext cx="1828353" cy="1828353"/>
      </dsp:txXfrm>
    </dsp:sp>
    <dsp:sp modelId="{7AA6F3B7-924E-4449-BC98-8E94FB2B0D25}">
      <dsp:nvSpPr>
        <dsp:cNvPr id="0" name=""/>
        <dsp:cNvSpPr/>
      </dsp:nvSpPr>
      <dsp:spPr>
        <a:xfrm>
          <a:off x="5851847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5240" rIns="10062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u="sng" kern="1200" dirty="0" smtClean="0"/>
            <a:t>L</a:t>
          </a:r>
          <a:r>
            <a:rPr lang="en-GB" sz="1200" b="1" kern="1200" dirty="0" smtClean="0"/>
            <a:t>egal</a:t>
          </a:r>
          <a:endParaRPr lang="en-GB" sz="1200" b="1" kern="1200" dirty="0"/>
        </a:p>
      </dsp:txBody>
      <dsp:txXfrm>
        <a:off x="5851847" y="1117823"/>
        <a:ext cx="1828353" cy="1828353"/>
      </dsp:txXfrm>
    </dsp:sp>
    <dsp:sp modelId="{D1F465D8-4305-43A1-9B28-DAA0EFB82FAC}">
      <dsp:nvSpPr>
        <dsp:cNvPr id="0" name=""/>
        <dsp:cNvSpPr/>
      </dsp:nvSpPr>
      <dsp:spPr>
        <a:xfrm>
          <a:off x="7314530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5240" rIns="10062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u="sng" kern="1200" dirty="0" smtClean="0"/>
            <a:t>E</a:t>
          </a:r>
          <a:r>
            <a:rPr lang="en-GB" sz="1200" b="1" kern="1200" dirty="0" smtClean="0"/>
            <a:t>nvironment</a:t>
          </a:r>
          <a:endParaRPr lang="en-GB" sz="1200" b="1" kern="1200" dirty="0"/>
        </a:p>
      </dsp:txBody>
      <dsp:txXfrm>
        <a:off x="7314530" y="1117823"/>
        <a:ext cx="1828353" cy="1828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F3659-B9C5-4C28-A2E4-CB648A7B0F97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02AE2-376A-48C9-9195-7DAB1F380E8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68D-43EB-4705-8604-FB293AD29B25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9EBE-B2D8-4C8F-8F84-0EC583146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68D-43EB-4705-8604-FB293AD29B25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9EBE-B2D8-4C8F-8F84-0EC583146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68D-43EB-4705-8604-FB293AD29B25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9EBE-B2D8-4C8F-8F84-0EC583146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68D-43EB-4705-8604-FB293AD29B25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9EBE-B2D8-4C8F-8F84-0EC583146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68D-43EB-4705-8604-FB293AD29B25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9EBE-B2D8-4C8F-8F84-0EC583146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68D-43EB-4705-8604-FB293AD29B25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9EBE-B2D8-4C8F-8F84-0EC583146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68D-43EB-4705-8604-FB293AD29B25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9EBE-B2D8-4C8F-8F84-0EC583146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68D-43EB-4705-8604-FB293AD29B25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9EBE-B2D8-4C8F-8F84-0EC583146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68D-43EB-4705-8604-FB293AD29B25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9EBE-B2D8-4C8F-8F84-0EC583146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68D-43EB-4705-8604-FB293AD29B25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9EBE-B2D8-4C8F-8F84-0EC583146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68D-43EB-4705-8604-FB293AD29B25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F119EBE-B2D8-4C8F-8F84-0EC58314664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A7E68D-43EB-4705-8604-FB293AD29B25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119EBE-B2D8-4C8F-8F84-0EC58314664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hyperlink" Target="What%20is%20Poverty.mov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hyperlink" Target="Poverty%20a%20time%20for%20change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851648" cy="1828800"/>
          </a:xfrm>
        </p:spPr>
        <p:txBody>
          <a:bodyPr/>
          <a:lstStyle/>
          <a:p>
            <a:pPr algn="ctr"/>
            <a:r>
              <a:rPr lang="en-GB" dirty="0" smtClean="0">
                <a:latin typeface="Bookman Old Style" pitchFamily="18" charset="0"/>
              </a:rPr>
              <a:t>Tlodi</a:t>
            </a:r>
            <a:endParaRPr lang="en-GB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41504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Bookman Old Style" pitchFamily="18" charset="0"/>
              </a:rPr>
              <a:t>Her Dinasyddiaeth Fyd-eang</a:t>
            </a:r>
          </a:p>
          <a:p>
            <a:r>
              <a:rPr lang="en-GB" dirty="0" smtClean="0">
                <a:latin typeface="Bookman Old Style" pitchFamily="18" charset="0"/>
              </a:rPr>
              <a:t>Codi Ymwybyddiaeth</a:t>
            </a:r>
          </a:p>
          <a:p>
            <a:pPr algn="l"/>
            <a:endParaRPr lang="en-GB" dirty="0" smtClean="0">
              <a:latin typeface="Bookman Old Style" pitchFamily="18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1520" y="4653136"/>
            <a:ext cx="8640960" cy="584775"/>
          </a:xfrm>
          <a:prstGeom prst="rect">
            <a:avLst/>
          </a:prstGeom>
          <a:ln>
            <a:solidFill>
              <a:schemeClr val="tx1">
                <a:alpha val="56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/>
              <a:t>Gwers 2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58006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051050" y="476250"/>
            <a:ext cx="148113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1287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851275" y="476250"/>
            <a:ext cx="14811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1287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651500" y="476250"/>
            <a:ext cx="14811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41287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7380288" y="476250"/>
            <a:ext cx="1481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41287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250825" y="3213100"/>
            <a:ext cx="14811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2051050" y="3213100"/>
            <a:ext cx="14811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</p:txBody>
      </p: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197961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3851275" y="3213100"/>
            <a:ext cx="14811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</p:txBody>
      </p:sp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377983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5651500" y="3213100"/>
            <a:ext cx="14811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</p:txBody>
      </p:sp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7308850" y="314166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7380288" y="3213100"/>
            <a:ext cx="1481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</p:txBody>
      </p:sp>
      <p:pic>
        <p:nvPicPr>
          <p:cNvPr id="4125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14972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79388" y="476250"/>
            <a:ext cx="1655762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Mae tua 6.5 biliwn o bobl yn byw yn y byd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627964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219551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58006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051050" y="549275"/>
            <a:ext cx="15128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  <a:sym typeface="Wingdings" pitchFamily="2" charset="2"/>
              </a:rPr>
              <a:t>Mae 2.8 biliwn o bobl yn byw mewn tlodi yn y byd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851275" y="476250"/>
            <a:ext cx="14811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1287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651500" y="476250"/>
            <a:ext cx="148113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41287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380288" y="476250"/>
            <a:ext cx="148113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41287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50825" y="3213100"/>
            <a:ext cx="14811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051050" y="3213100"/>
            <a:ext cx="14811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197961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3851275" y="3213100"/>
            <a:ext cx="14811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377983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5651500" y="3213100"/>
            <a:ext cx="14811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7308850" y="314166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7380288" y="3213100"/>
            <a:ext cx="148113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14972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179388" y="476250"/>
            <a:ext cx="1655762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Mae tua 6.5 biliwn o bobl yn byw yn y byd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709927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219551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58006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051050" y="549275"/>
            <a:ext cx="15128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  <a:sym typeface="Wingdings" pitchFamily="2" charset="2"/>
              </a:rPr>
              <a:t>Mae 2.8 biliwn o bobl yn byw mewn tlodi yn y byd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651500" y="476250"/>
            <a:ext cx="14811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41287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380288" y="476250"/>
            <a:ext cx="148113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41287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50825" y="3213100"/>
            <a:ext cx="14811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051050" y="3213100"/>
            <a:ext cx="14811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197961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3851275" y="3213100"/>
            <a:ext cx="14811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377983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651500" y="3213100"/>
            <a:ext cx="14811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7308850" y="314166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7380288" y="3213100"/>
            <a:ext cx="148113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14972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2" name="AutoShape 28"/>
          <p:cNvSpPr>
            <a:spLocks noChangeArrowheads="1"/>
          </p:cNvSpPr>
          <p:nvPr/>
        </p:nvSpPr>
        <p:spPr bwMode="auto">
          <a:xfrm>
            <a:off x="3995738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3851275" y="765175"/>
            <a:ext cx="15843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Mae 2 biliwn o bobl heb gyflenwad trydan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179388" y="476250"/>
            <a:ext cx="1655762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Mae tua 6.5 biliwn o bobl yn byw yn y byd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144012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219551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58006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51050" y="549275"/>
            <a:ext cx="15128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  <a:sym typeface="Wingdings" pitchFamily="2" charset="2"/>
              </a:rPr>
              <a:t>Mae 2.8 biliwn o bobl yn byw mewn tlodi yn y byd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380288" y="476250"/>
            <a:ext cx="148113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41287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50825" y="3213100"/>
            <a:ext cx="14811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051050" y="3213100"/>
            <a:ext cx="14811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197961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851275" y="3213100"/>
            <a:ext cx="14811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377983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5651500" y="3213100"/>
            <a:ext cx="14811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7308850" y="314166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7380288" y="3213100"/>
            <a:ext cx="148113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14972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4" name="AutoShape 26"/>
          <p:cNvSpPr>
            <a:spLocks noChangeArrowheads="1"/>
          </p:cNvSpPr>
          <p:nvPr/>
        </p:nvSpPr>
        <p:spPr bwMode="auto">
          <a:xfrm>
            <a:off x="3995738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3851275" y="692150"/>
            <a:ext cx="15843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Mae 2 biliwn o bobl heb gyflenwad trydan</a:t>
            </a:r>
          </a:p>
        </p:txBody>
      </p:sp>
      <p:sp>
        <p:nvSpPr>
          <p:cNvPr id="7196" name="AutoShape 28"/>
          <p:cNvSpPr>
            <a:spLocks noChangeArrowheads="1"/>
          </p:cNvSpPr>
          <p:nvPr/>
        </p:nvSpPr>
        <p:spPr bwMode="auto">
          <a:xfrm>
            <a:off x="579596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5651500" y="692150"/>
            <a:ext cx="15843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  <a:sym typeface="Wingdings" pitchFamily="2" charset="2"/>
              </a:rPr>
              <a:t>Mae 18 milwn o bobl yn marw bob blwyddyn o ganlyniad i dlodi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179388" y="476250"/>
            <a:ext cx="1655762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Mae tua 6.5 biliwn o bobl yn byw yn y byd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379414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219551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58006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051050" y="549275"/>
            <a:ext cx="15128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  <a:sym typeface="Wingdings" pitchFamily="2" charset="2"/>
              </a:rPr>
              <a:t>Mae 2.8 biliwn o bobl yn byw mewn tlodi yn y byd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50825" y="3213100"/>
            <a:ext cx="14811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051050" y="3213100"/>
            <a:ext cx="14811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197961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851275" y="3213100"/>
            <a:ext cx="14811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377983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5651500" y="3213100"/>
            <a:ext cx="14811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7308850" y="314166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7380288" y="3213100"/>
            <a:ext cx="148113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14972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>
            <a:off x="3995738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851275" y="692150"/>
            <a:ext cx="15843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Mae 2 biliwn o bobl heb gyflenwad trydan</a:t>
            </a:r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>
            <a:off x="579596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5651500" y="692150"/>
            <a:ext cx="15843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  <a:sym typeface="Wingdings" pitchFamily="2" charset="2"/>
              </a:rPr>
              <a:t>Mae 18 milwn o bobl yn marw bob blwyddyn o ganlyniad i dlodi</a:t>
            </a:r>
          </a:p>
        </p:txBody>
      </p:sp>
      <p:sp>
        <p:nvSpPr>
          <p:cNvPr id="8220" name="AutoShape 28"/>
          <p:cNvSpPr>
            <a:spLocks noChangeArrowheads="1"/>
          </p:cNvSpPr>
          <p:nvPr/>
        </p:nvSpPr>
        <p:spPr bwMode="auto">
          <a:xfrm>
            <a:off x="7524750" y="620713"/>
            <a:ext cx="1223963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7308850" y="692150"/>
            <a:ext cx="15843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Mae 600 miliwn o blant yn byw mewn tlodi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179388" y="476250"/>
            <a:ext cx="1655762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Mae tua 6.5 biliwn o bobl yn byw yn y byd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618918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395288" y="3357563"/>
            <a:ext cx="1223962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219551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58006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051050" y="549275"/>
            <a:ext cx="15128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  <a:sym typeface="Wingdings" pitchFamily="2" charset="2"/>
              </a:rPr>
              <a:t>Mae 2.8 biliwn o bobl yn byw mewn tlodi yn y byd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051050" y="3213100"/>
            <a:ext cx="14811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97961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851275" y="3213100"/>
            <a:ext cx="14811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77983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651500" y="3213100"/>
            <a:ext cx="14811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7308850" y="314166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7380288" y="3213100"/>
            <a:ext cx="148113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14972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8" name="AutoShape 22"/>
          <p:cNvSpPr>
            <a:spLocks noChangeArrowheads="1"/>
          </p:cNvSpPr>
          <p:nvPr/>
        </p:nvSpPr>
        <p:spPr bwMode="auto">
          <a:xfrm>
            <a:off x="3995738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3851275" y="692150"/>
            <a:ext cx="15843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Mae 2 biliwn o bobl heb gyflenwad trydan</a:t>
            </a:r>
          </a:p>
        </p:txBody>
      </p:sp>
      <p:sp>
        <p:nvSpPr>
          <p:cNvPr id="9240" name="AutoShape 24"/>
          <p:cNvSpPr>
            <a:spLocks noChangeArrowheads="1"/>
          </p:cNvSpPr>
          <p:nvPr/>
        </p:nvSpPr>
        <p:spPr bwMode="auto">
          <a:xfrm>
            <a:off x="579596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5651500" y="692150"/>
            <a:ext cx="15843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  <a:sym typeface="Wingdings" pitchFamily="2" charset="2"/>
              </a:rPr>
              <a:t>Mae 18 milwn o bobl yn marw bob blwyddyn o ganlyniad i dlodi</a:t>
            </a:r>
          </a:p>
        </p:txBody>
      </p:sp>
      <p:sp>
        <p:nvSpPr>
          <p:cNvPr id="9242" name="AutoShape 26"/>
          <p:cNvSpPr>
            <a:spLocks noChangeArrowheads="1"/>
          </p:cNvSpPr>
          <p:nvPr/>
        </p:nvSpPr>
        <p:spPr bwMode="auto">
          <a:xfrm>
            <a:off x="7524750" y="620713"/>
            <a:ext cx="1223963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7308850" y="692150"/>
            <a:ext cx="15843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Mae 600 miliwn o blant yn byw mewn tlodi</a:t>
            </a: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179388" y="3429000"/>
            <a:ext cx="15843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Mae 1 biliwn o bobl yn byw ar lai na 70c y diwrnod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179388" y="476250"/>
            <a:ext cx="1655762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Mae tua 6.5 biliwn o bobl yn byw yn y byd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263678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2195513" y="3429000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395288" y="3357563"/>
            <a:ext cx="1223962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219551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58006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051050" y="549275"/>
            <a:ext cx="15128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  <a:sym typeface="Wingdings" pitchFamily="2" charset="2"/>
              </a:rPr>
              <a:t>Mae 2.8 biliwn o bobl yn byw mewn tlodi yn y byd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97961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851275" y="3213100"/>
            <a:ext cx="14811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77983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651500" y="3213100"/>
            <a:ext cx="14811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7308850" y="314166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7380288" y="3213100"/>
            <a:ext cx="148113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14972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>
            <a:off x="3995738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3851275" y="692150"/>
            <a:ext cx="15843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Mae 2 biliwn o bobl heb gyflenwad trydan</a:t>
            </a:r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>
            <a:off x="579596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5651500" y="692150"/>
            <a:ext cx="15843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  <a:sym typeface="Wingdings" pitchFamily="2" charset="2"/>
              </a:rPr>
              <a:t>Mae 18 milwn o bobl yn marw bob blwyddyn o ganlyniad i dlodi</a:t>
            </a:r>
          </a:p>
        </p:txBody>
      </p:sp>
      <p:sp>
        <p:nvSpPr>
          <p:cNvPr id="10265" name="AutoShape 25"/>
          <p:cNvSpPr>
            <a:spLocks noChangeArrowheads="1"/>
          </p:cNvSpPr>
          <p:nvPr/>
        </p:nvSpPr>
        <p:spPr bwMode="auto">
          <a:xfrm>
            <a:off x="7524750" y="620713"/>
            <a:ext cx="1223963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7308850" y="692150"/>
            <a:ext cx="15843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Mae 600 miliwn o blant yn byw mewn tlodi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179388" y="3429000"/>
            <a:ext cx="15843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Mae 1 biliwn o bobl yn byw ar lai na 70c y diwrnod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2051050" y="3141663"/>
            <a:ext cx="151288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  <a:sym typeface="Wingdings" pitchFamily="2" charset="2"/>
              </a:rPr>
              <a:t>Mae 10 miliwn o blant yn marw bob blwyddyn o ganlyniad i dlodi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179388" y="476250"/>
            <a:ext cx="1655762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Mae tua 6.5 biliwn o bobl yn byw yn y byd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52412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3995738" y="3357563"/>
            <a:ext cx="1223962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2195513" y="3429000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395288" y="3357563"/>
            <a:ext cx="1223962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219551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58006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051050" y="549275"/>
            <a:ext cx="15128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  <a:sym typeface="Wingdings" pitchFamily="2" charset="2"/>
              </a:rPr>
              <a:t>Mae 2.8 biliwn o bobl yn byw mewn tlodi yn y byd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97961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377983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651500" y="3213100"/>
            <a:ext cx="14811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7308850" y="314166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7380288" y="3213100"/>
            <a:ext cx="148113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14972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3995738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851275" y="692150"/>
            <a:ext cx="15843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Mae 2 biliwn o bobl heb gyflenwad trydan</a:t>
            </a:r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579596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651500" y="692150"/>
            <a:ext cx="15843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  <a:sym typeface="Wingdings" pitchFamily="2" charset="2"/>
              </a:rPr>
              <a:t>Mae 18 milwn o bobl yn marw bob blwyddyn o ganlyniad i dlodi</a:t>
            </a:r>
          </a:p>
        </p:txBody>
      </p:sp>
      <p:sp>
        <p:nvSpPr>
          <p:cNvPr id="11288" name="AutoShape 24"/>
          <p:cNvSpPr>
            <a:spLocks noChangeArrowheads="1"/>
          </p:cNvSpPr>
          <p:nvPr/>
        </p:nvSpPr>
        <p:spPr bwMode="auto">
          <a:xfrm>
            <a:off x="7524750" y="620713"/>
            <a:ext cx="1223963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7308850" y="692150"/>
            <a:ext cx="15843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Mae 600 miliwn o blant yn byw mewn tlodi</a:t>
            </a: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179388" y="3505200"/>
            <a:ext cx="1584325" cy="219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Mae 1 biliwn o bobl yn byw ar lai na 70c y diwrnod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2051050" y="3141663"/>
            <a:ext cx="151288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  <a:sym typeface="Wingdings" pitchFamily="2" charset="2"/>
              </a:rPr>
              <a:t>Mae 10 miliwn o blant yn marw bob blwyddyn o ganlyniad i dlodi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3779838" y="3357563"/>
            <a:ext cx="15843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Mae 130 miliwn o blant heb ysgol gynradd i fynd iddi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179388" y="476250"/>
            <a:ext cx="1655762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Mae tua 6.5 biliwn o bobl yn byw yn y byd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075924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3995738" y="3357563"/>
            <a:ext cx="1223962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195513" y="3429000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95288" y="3357563"/>
            <a:ext cx="1223962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219551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58006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051050" y="549275"/>
            <a:ext cx="15128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  <a:sym typeface="Wingdings" pitchFamily="2" charset="2"/>
              </a:rPr>
              <a:t>Mae 2.8 biliwn o bobl yn byw mewn tlodi yn y byd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97961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77983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7308850" y="314166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7380288" y="3213100"/>
            <a:ext cx="148113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14972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3995738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3851275" y="692150"/>
            <a:ext cx="15843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Mae 2 biliwn o bobl heb gyflenwad trydan</a:t>
            </a:r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>
            <a:off x="579596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5651500" y="692150"/>
            <a:ext cx="15843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  <a:sym typeface="Wingdings" pitchFamily="2" charset="2"/>
              </a:rPr>
              <a:t>Mae 18 milwn o bobl yn marw bob blwyddyn o ganlyniad i dlodi</a:t>
            </a:r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7524750" y="620713"/>
            <a:ext cx="1223963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7308850" y="692150"/>
            <a:ext cx="15843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Mae 600 miliwn o blant yn byw mewn tlodi</a:t>
            </a:r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179388" y="3573463"/>
            <a:ext cx="15843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Mae 1 biliwn o bobl yn byw ar lai na 70c y diwrnod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2051050" y="3141663"/>
            <a:ext cx="151288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  <a:sym typeface="Wingdings" pitchFamily="2" charset="2"/>
              </a:rPr>
              <a:t>Mae 10 miliwn o blant yn marw bob blwyddyn o ganlyniad i dlodi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3779838" y="3357563"/>
            <a:ext cx="15843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Mae 130 miliwn o blant heb ysgol gynradd i fynd iddi</a:t>
            </a:r>
          </a:p>
        </p:txBody>
      </p:sp>
      <p:sp>
        <p:nvSpPr>
          <p:cNvPr id="12316" name="AutoShape 28"/>
          <p:cNvSpPr>
            <a:spLocks noChangeArrowheads="1"/>
          </p:cNvSpPr>
          <p:nvPr/>
        </p:nvSpPr>
        <p:spPr bwMode="auto">
          <a:xfrm>
            <a:off x="5795963" y="3357563"/>
            <a:ext cx="1223962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5580063" y="3500438"/>
            <a:ext cx="15843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  <a:sym typeface="Wingdings" pitchFamily="2" charset="2"/>
              </a:rPr>
              <a:t>Mae 1 biliwn o bobl yn yfed d</a:t>
            </a:r>
            <a:r>
              <a:rPr lang="cy-GB" sz="2000">
                <a:latin typeface="Comic Sans MS"/>
                <a:cs typeface="Comic Sans MS"/>
              </a:rPr>
              <a:t>ŵ</a:t>
            </a:r>
            <a:r>
              <a:rPr lang="en-GB" sz="2000">
                <a:latin typeface="Comic Sans MS" pitchFamily="66" charset="0"/>
                <a:sym typeface="Wingdings" pitchFamily="2" charset="2"/>
              </a:rPr>
              <a:t>r nad yw’n lân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179388" y="476250"/>
            <a:ext cx="1655762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Mae tua 6.5 biliwn o bobl yn byw yn y byd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653370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3995738" y="3357563"/>
            <a:ext cx="1223962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2195513" y="3429000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395288" y="3357563"/>
            <a:ext cx="1223962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219551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58006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051050" y="549275"/>
            <a:ext cx="15128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  <a:sym typeface="Wingdings" pitchFamily="2" charset="2"/>
              </a:rPr>
              <a:t>Mae 2.8 biliwn o bobl yn byw mewn tlodi yn y byd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197961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377983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7308850" y="314166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>
            <a:off x="3995738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851275" y="692150"/>
            <a:ext cx="15843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Mae 2 biliwn o bobl heb gyflenwad trydan</a:t>
            </a:r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579596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5651500" y="692150"/>
            <a:ext cx="15843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  <a:sym typeface="Wingdings" pitchFamily="2" charset="2"/>
              </a:rPr>
              <a:t>Mae 18 milwn o bobl yn marw bob blwyddyn o ganlyniad i dlodi</a:t>
            </a:r>
          </a:p>
        </p:txBody>
      </p:sp>
      <p:sp>
        <p:nvSpPr>
          <p:cNvPr id="13332" name="AutoShape 20"/>
          <p:cNvSpPr>
            <a:spLocks noChangeArrowheads="1"/>
          </p:cNvSpPr>
          <p:nvPr/>
        </p:nvSpPr>
        <p:spPr bwMode="auto">
          <a:xfrm>
            <a:off x="7524750" y="620713"/>
            <a:ext cx="1223963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7308850" y="692150"/>
            <a:ext cx="15843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Mae 600 miliwn o blant yn byw mewn tlodi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179388" y="3573463"/>
            <a:ext cx="15843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Mae 1 biliwn o bobl yn byw ar lai na 70c y diwrnod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2051050" y="3141663"/>
            <a:ext cx="151288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  <a:sym typeface="Wingdings" pitchFamily="2" charset="2"/>
              </a:rPr>
              <a:t>Mae 10 miliwn o blant yn marw bob blwyddyn o ganlyniad i dlodi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3779838" y="3357563"/>
            <a:ext cx="15843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Mae 130 miliwn o blant heb ysgol gynradd i fynd iddi</a:t>
            </a:r>
          </a:p>
        </p:txBody>
      </p:sp>
      <p:sp>
        <p:nvSpPr>
          <p:cNvPr id="13338" name="AutoShape 26"/>
          <p:cNvSpPr>
            <a:spLocks noChangeArrowheads="1"/>
          </p:cNvSpPr>
          <p:nvPr/>
        </p:nvSpPr>
        <p:spPr bwMode="auto">
          <a:xfrm>
            <a:off x="5795963" y="3357563"/>
            <a:ext cx="1223962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5580063" y="3500438"/>
            <a:ext cx="15843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  <a:sym typeface="Wingdings" pitchFamily="2" charset="2"/>
              </a:rPr>
              <a:t>Mae 1 biliwn o bobl yn yfed d</a:t>
            </a:r>
            <a:r>
              <a:rPr lang="cy-GB" sz="2000">
                <a:latin typeface="Comic Sans MS"/>
                <a:cs typeface="Comic Sans MS"/>
              </a:rPr>
              <a:t>ŵ</a:t>
            </a:r>
            <a:r>
              <a:rPr lang="en-GB" sz="2000">
                <a:latin typeface="Comic Sans MS" pitchFamily="66" charset="0"/>
                <a:sym typeface="Wingdings" pitchFamily="2" charset="2"/>
              </a:rPr>
              <a:t>r nad yw’n lân</a:t>
            </a:r>
          </a:p>
        </p:txBody>
      </p:sp>
      <p:sp>
        <p:nvSpPr>
          <p:cNvPr id="13340" name="AutoShape 28"/>
          <p:cNvSpPr>
            <a:spLocks noChangeArrowheads="1"/>
          </p:cNvSpPr>
          <p:nvPr/>
        </p:nvSpPr>
        <p:spPr bwMode="auto">
          <a:xfrm>
            <a:off x="7524750" y="3429000"/>
            <a:ext cx="1223963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7308850" y="3213100"/>
            <a:ext cx="15843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Comic Sans MS" pitchFamily="66" charset="0"/>
                <a:sym typeface="Wingdings" pitchFamily="2" charset="2"/>
              </a:rPr>
              <a:t>Mae ½ miliwn o fenywod yn marw bob blwyddyn wrth ddisgwyl neu eni plentyn</a:t>
            </a: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179388" y="476250"/>
            <a:ext cx="1655762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Mae tua 6.5 biliwn o bobl yn byw yn y byd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202889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4797152"/>
            <a:ext cx="8305800" cy="1647056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1800" b="1" dirty="0" smtClean="0"/>
              <a:t>Nid tasg elusengar yw trechu tlodi ond gweithredu cyfiawnder. Fel Caethwasiaeth ac Apartheid, nid yw tlodi’n beth naturiol. Mae’n cael ei greu gan ddyn a gellir ei drechu a’i ddileu drwy weithredu gan fodau dynol. Weithiau bydd un genhedlaeth yn cael cyfle i ddangos mawredd. Gallwch CHI fod yn genhedlaeth fawr. Gadewch i’ch mawredd flodeuo.”</a:t>
            </a:r>
            <a:br>
              <a:rPr lang="en-GB" sz="1800" b="1" dirty="0" smtClean="0"/>
            </a:br>
            <a:r>
              <a:rPr lang="en-GB" sz="1800" b="1" dirty="0" smtClean="0"/>
              <a:t/>
            </a:r>
            <a:br>
              <a:rPr lang="en-GB" sz="1800" b="1" dirty="0" smtClean="0"/>
            </a:br>
            <a:r>
              <a:rPr lang="en-GB" sz="1800" b="1" dirty="0" smtClean="0"/>
              <a:t>Nelson Mandela</a:t>
            </a:r>
            <a:endParaRPr lang="en-GB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l="6989" r="6989"/>
          <a:stretch>
            <a:fillRect/>
          </a:stretch>
        </p:blipFill>
        <p:spPr bwMode="auto">
          <a:xfrm>
            <a:off x="2123728" y="980728"/>
            <a:ext cx="4392488" cy="318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8612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Cj043153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286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771775" y="620713"/>
            <a:ext cx="57594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000" b="1" dirty="0">
                <a:solidFill>
                  <a:schemeClr val="accent1"/>
                </a:solidFill>
                <a:latin typeface="+mj-lt"/>
                <a:sym typeface="Wingdings" pitchFamily="2" charset="2"/>
              </a:rPr>
              <a:t>Chwaraewch eich cardiau’n iawn!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859338" y="2133600"/>
            <a:ext cx="2620962" cy="3892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003800" y="2276475"/>
            <a:ext cx="23447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000" b="1" dirty="0">
                <a:solidFill>
                  <a:schemeClr val="accent1"/>
                </a:solidFill>
                <a:latin typeface="+mj-lt"/>
                <a:sym typeface="Wingdings" pitchFamily="2" charset="2"/>
              </a:rPr>
              <a:t>Tlodi yn y DU</a:t>
            </a:r>
          </a:p>
        </p:txBody>
      </p:sp>
      <p:pic>
        <p:nvPicPr>
          <p:cNvPr id="2057" name="Picture 9" descr="u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716338"/>
            <a:ext cx="15128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83568" y="2204864"/>
            <a:ext cx="3384376" cy="2736304"/>
          </a:xfrm>
          <a:prstGeom prst="ellipse">
            <a:avLst/>
          </a:prstGeom>
          <a:blipFill rotWithShape="1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/>
          <p:cNvSpPr txBox="1"/>
          <p:nvPr/>
        </p:nvSpPr>
        <p:spPr>
          <a:xfrm>
            <a:off x="323528" y="530120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1"/>
                </a:solidFill>
              </a:rPr>
              <a:t>“Uwch”</a:t>
            </a:r>
          </a:p>
          <a:p>
            <a:pPr algn="ctr"/>
            <a:r>
              <a:rPr lang="en-GB" sz="2800" b="1" dirty="0" smtClean="0">
                <a:solidFill>
                  <a:schemeClr val="accent1"/>
                </a:solidFill>
              </a:rPr>
              <a:t>“Is”</a:t>
            </a:r>
            <a:endParaRPr lang="en-GB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816057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0825" y="476250"/>
            <a:ext cx="14811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latin typeface="Comic Sans MS" pitchFamily="66" charset="0"/>
                <a:sym typeface="Wingdings" pitchFamily="2" charset="2"/>
              </a:rPr>
              <a:t>Tlodi yn y DU</a:t>
            </a: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051050" y="476250"/>
            <a:ext cx="14811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latin typeface="Comic Sans MS" pitchFamily="66" charset="0"/>
                <a:sym typeface="Wingdings" pitchFamily="2" charset="2"/>
              </a:rPr>
              <a:t>Tlodi yn y DU</a:t>
            </a: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851275" y="476250"/>
            <a:ext cx="14811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latin typeface="Comic Sans MS" pitchFamily="66" charset="0"/>
                <a:sym typeface="Wingdings" pitchFamily="2" charset="2"/>
              </a:rPr>
              <a:t>Tlodi yn y DU</a:t>
            </a: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651500" y="476250"/>
            <a:ext cx="14811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latin typeface="Comic Sans MS" pitchFamily="66" charset="0"/>
                <a:sym typeface="Wingdings" pitchFamily="2" charset="2"/>
              </a:rPr>
              <a:t>Tlodi yn y DU</a:t>
            </a: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7380288" y="476250"/>
            <a:ext cx="14811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latin typeface="Comic Sans MS" pitchFamily="66" charset="0"/>
                <a:sym typeface="Wingdings" pitchFamily="2" charset="2"/>
              </a:rPr>
              <a:t>Tlodi yn y DU</a:t>
            </a: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348" name="Picture 12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250825" y="3213100"/>
            <a:ext cx="14811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latin typeface="Comic Sans MS" pitchFamily="66" charset="0"/>
                <a:sym typeface="Wingdings" pitchFamily="2" charset="2"/>
              </a:rPr>
              <a:t>Tlodi yn y DU</a:t>
            </a: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4357" name="Picture 21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8163" y="4149725"/>
            <a:ext cx="950912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258230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051050" y="476250"/>
            <a:ext cx="14811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latin typeface="Comic Sans MS" pitchFamily="66" charset="0"/>
                <a:sym typeface="Wingdings" pitchFamily="2" charset="2"/>
              </a:rPr>
              <a:t>Tlodi yn y DU</a:t>
            </a: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851275" y="476250"/>
            <a:ext cx="14811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latin typeface="Comic Sans MS" pitchFamily="66" charset="0"/>
                <a:sym typeface="Wingdings" pitchFamily="2" charset="2"/>
              </a:rPr>
              <a:t>Tlodi yn y DU</a:t>
            </a: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651500" y="476250"/>
            <a:ext cx="14811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latin typeface="Comic Sans MS" pitchFamily="66" charset="0"/>
                <a:sym typeface="Wingdings" pitchFamily="2" charset="2"/>
              </a:rPr>
              <a:t>Tlodi yn y DU</a:t>
            </a: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380288" y="476250"/>
            <a:ext cx="14811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latin typeface="Comic Sans MS" pitchFamily="66" charset="0"/>
                <a:sym typeface="Wingdings" pitchFamily="2" charset="2"/>
              </a:rPr>
              <a:t>Tlodi yn y DU</a:t>
            </a: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5371" name="Picture 11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250825" y="3213100"/>
            <a:ext cx="14811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latin typeface="Comic Sans MS" pitchFamily="66" charset="0"/>
                <a:sym typeface="Wingdings" pitchFamily="2" charset="2"/>
              </a:rPr>
              <a:t>Tlodi yn y DU</a:t>
            </a: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5379" name="Picture 19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8163" y="4149725"/>
            <a:ext cx="950912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179388" y="549275"/>
            <a:ext cx="1655762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Mae tua 65 miliwn o bobl yn byw y y DU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42753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851275" y="476250"/>
            <a:ext cx="14811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latin typeface="Comic Sans MS" pitchFamily="66" charset="0"/>
                <a:sym typeface="Wingdings" pitchFamily="2" charset="2"/>
              </a:rPr>
              <a:t>Tlodi yn y DU</a:t>
            </a: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651500" y="476250"/>
            <a:ext cx="14811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latin typeface="Comic Sans MS" pitchFamily="66" charset="0"/>
                <a:sym typeface="Wingdings" pitchFamily="2" charset="2"/>
              </a:rPr>
              <a:t>Tlodi yn y DU</a:t>
            </a: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380288" y="476250"/>
            <a:ext cx="14811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latin typeface="Comic Sans MS" pitchFamily="66" charset="0"/>
                <a:sym typeface="Wingdings" pitchFamily="2" charset="2"/>
              </a:rPr>
              <a:t>Tlodi yn y DU</a:t>
            </a: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6394" name="Picture 10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250825" y="3213100"/>
            <a:ext cx="14811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latin typeface="Comic Sans MS" pitchFamily="66" charset="0"/>
                <a:sym typeface="Wingdings" pitchFamily="2" charset="2"/>
              </a:rPr>
              <a:t>Tlodi yn y DU</a:t>
            </a: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6401" name="Picture 17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8163" y="4149725"/>
            <a:ext cx="950912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179388" y="549275"/>
            <a:ext cx="1655762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Mae tua 65 miliwn o bobl yn byw y y DU</a:t>
            </a:r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>
            <a:off x="219551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1979613" y="533401"/>
            <a:ext cx="165576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Mae 13 miliwn o bobl yn byw mewn tlodi yn y DU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258026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651500" y="476250"/>
            <a:ext cx="14811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latin typeface="Comic Sans MS" pitchFamily="66" charset="0"/>
                <a:sym typeface="Wingdings" pitchFamily="2" charset="2"/>
              </a:rPr>
              <a:t>Tlodi yn y DU</a:t>
            </a: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380288" y="476250"/>
            <a:ext cx="14811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latin typeface="Comic Sans MS" pitchFamily="66" charset="0"/>
                <a:sym typeface="Wingdings" pitchFamily="2" charset="2"/>
              </a:rPr>
              <a:t>Tlodi yn y DU</a:t>
            </a: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417" name="Picture 9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50825" y="3213100"/>
            <a:ext cx="14811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latin typeface="Comic Sans MS" pitchFamily="66" charset="0"/>
                <a:sym typeface="Wingdings" pitchFamily="2" charset="2"/>
              </a:rPr>
              <a:t>Tlodi yn y DU</a:t>
            </a: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7423" name="Picture 15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8163" y="4149725"/>
            <a:ext cx="950912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179388" y="549275"/>
            <a:ext cx="1655762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Mae tua 65 miliwn o bobl yn byw y y DU</a:t>
            </a:r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>
            <a:off x="219551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1979613" y="533401"/>
            <a:ext cx="165576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Mae 13 miliwn o bobl yn byw mewn tlodi yn y DU</a:t>
            </a:r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3995738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3779838" y="549275"/>
            <a:ext cx="16557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  <a:sym typeface="Wingdings" pitchFamily="2" charset="2"/>
              </a:rPr>
              <a:t>Mae 9.5 miliwn o oedolion yn methu fforddio byw mewn tai priodol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659843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380288" y="476250"/>
            <a:ext cx="14811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latin typeface="Comic Sans MS" pitchFamily="66" charset="0"/>
                <a:sym typeface="Wingdings" pitchFamily="2" charset="2"/>
              </a:rPr>
              <a:t>Tlodi yn y DU</a:t>
            </a: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8441" name="Picture 9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50825" y="3213100"/>
            <a:ext cx="14811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latin typeface="Comic Sans MS" pitchFamily="66" charset="0"/>
                <a:sym typeface="Wingdings" pitchFamily="2" charset="2"/>
              </a:rPr>
              <a:t>Tlodi yn y DU</a:t>
            </a: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8444" name="Picture 12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8163" y="4149725"/>
            <a:ext cx="950912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79388" y="549275"/>
            <a:ext cx="1655762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Mae tua 65 miliwn o bobl yn byw y y DU</a:t>
            </a: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219551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1979613" y="533401"/>
            <a:ext cx="165576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Mae 13 miliwn o bobl yn byw mewn tlodi yn y DU</a:t>
            </a:r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3995738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3779838" y="549275"/>
            <a:ext cx="16557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  <a:sym typeface="Wingdings" pitchFamily="2" charset="2"/>
              </a:rPr>
              <a:t>Mae 9.5 miliwn o oedolion yn methu fforddio byw mewn tai priodol</a:t>
            </a: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579596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5580063" y="404813"/>
            <a:ext cx="16557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latin typeface="Comic Sans MS" pitchFamily="66" charset="0"/>
                <a:sym typeface="Wingdings" pitchFamily="2" charset="2"/>
              </a:rPr>
              <a:t>Mae 6.5 miliwn o oedolion yn byw heb ddillad hanfodol, e.e. esgidiau, cotiau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428896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50825" y="3213100"/>
            <a:ext cx="14811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latin typeface="Comic Sans MS" pitchFamily="66" charset="0"/>
                <a:sym typeface="Wingdings" pitchFamily="2" charset="2"/>
              </a:rPr>
              <a:t>Tlodi yn y DU</a:t>
            </a:r>
          </a:p>
          <a:p>
            <a:pPr eaLnBrk="1" hangingPunct="1">
              <a:spcBef>
                <a:spcPct val="50000"/>
              </a:spcBef>
            </a:pPr>
            <a:endParaRPr lang="en-GB" sz="24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9464" name="Picture 8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8163" y="4149725"/>
            <a:ext cx="950912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79388" y="549275"/>
            <a:ext cx="1655762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Mae tua 65 miliwn o bobl yn byw y y DU</a:t>
            </a: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7524750" y="620713"/>
            <a:ext cx="1223963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3995738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779838" y="549275"/>
            <a:ext cx="16557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  <a:sym typeface="Wingdings" pitchFamily="2" charset="2"/>
              </a:rPr>
              <a:t>Mae 9.5 miliwn o oedolion yn methu fforddio byw mewn tai priodol</a:t>
            </a: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579596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580063" y="404813"/>
            <a:ext cx="16557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latin typeface="Comic Sans MS" pitchFamily="66" charset="0"/>
                <a:sym typeface="Wingdings" pitchFamily="2" charset="2"/>
              </a:rPr>
              <a:t>Mae 6.5 miliwn o oedolion yn byw heb ddillad hanfodol, e.e. esgidiau, cotiau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7308850" y="692150"/>
            <a:ext cx="1655763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Mae 4 miliwn o blant yn byw mewn tlodi yn y DU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>
            <a:off x="219551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1979613" y="609601"/>
            <a:ext cx="165576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Mae 13 miliwn o bobl yn byw mewn tlodi yn y DU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534162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9388" y="549275"/>
            <a:ext cx="1655762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Mae tua 65 miliwn o bobl yn byw y y DU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7524750" y="620713"/>
            <a:ext cx="1223963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3995738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779838" y="549275"/>
            <a:ext cx="16557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  <a:sym typeface="Wingdings" pitchFamily="2" charset="2"/>
              </a:rPr>
              <a:t>Mae 9.5 miliwn o oedolion yn methu fforddio byw mewn tai priodol</a:t>
            </a: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579596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580063" y="404813"/>
            <a:ext cx="16557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latin typeface="Comic Sans MS" pitchFamily="66" charset="0"/>
                <a:sym typeface="Wingdings" pitchFamily="2" charset="2"/>
              </a:rPr>
              <a:t>Mae 6.5 miliwn o oedolion yn byw heb ddillad hanfodol, e.e. esgidiau, cotiau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7308850" y="692150"/>
            <a:ext cx="1655763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Mae 4 miliwn o blant yn byw mewn tlodi yn y DU</a:t>
            </a:r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395288" y="3357563"/>
            <a:ext cx="1223962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79388" y="3352801"/>
            <a:ext cx="16557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  <a:sym typeface="Wingdings" pitchFamily="2" charset="2"/>
              </a:rPr>
              <a:t>Mae 10.5 miliwn o bobl yn y DU yn byw mewn ansicrwydd ariannol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219551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1979613" y="609600"/>
            <a:ext cx="165576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Mae 13 miliwn o bobl yn byw mewn tlodi yn y DU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746893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Tasg 2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GB" sz="3200" dirty="0" smtClean="0"/>
          </a:p>
          <a:p>
            <a:pPr marL="114300" indent="0" algn="ctr">
              <a:buNone/>
            </a:pPr>
            <a:r>
              <a:rPr lang="en-GB" sz="3200" dirty="0" smtClean="0"/>
              <a:t>A Oes Tlodi yng Nghymru?</a:t>
            </a:r>
          </a:p>
          <a:p>
            <a:pPr marL="114300" indent="0" algn="ctr">
              <a:buNone/>
            </a:pP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987824" y="4293096"/>
            <a:ext cx="3096344" cy="2376264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15133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/>
              <a:t>A Oes Tlodi yng Nghymru?</a:t>
            </a:r>
            <a:endParaRPr lang="en-GB" dirty="0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79388" y="1844675"/>
            <a:ext cx="8645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107950" y="1916113"/>
            <a:ext cx="2879725" cy="2308324"/>
          </a:xfrm>
          <a:prstGeom prst="rect">
            <a:avLst/>
          </a:prstGeom>
          <a:solidFill>
            <a:srgbClr val="00B0F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dirty="0"/>
              <a:t>Mae 19% o bobl yn byw mewn tlodi</a:t>
            </a:r>
          </a:p>
          <a:p>
            <a:pPr algn="ctr"/>
            <a:r>
              <a:rPr lang="en-GB" sz="1600" dirty="0"/>
              <a:t>Mae 200,000 neu fwy’n byw mewn tlodi</a:t>
            </a:r>
          </a:p>
          <a:p>
            <a:pPr algn="ctr"/>
            <a:r>
              <a:rPr lang="en-GB" sz="1600" dirty="0"/>
              <a:t>Dau ym mhob Pump o Blant, Un ym mhob Pump o Bensiynwyr</a:t>
            </a:r>
          </a:p>
          <a:p>
            <a:pPr algn="ctr"/>
            <a:r>
              <a:rPr lang="en-GB" sz="1600" dirty="0"/>
              <a:t>Un ym mhob Pedwar o oedolion o oedran gweithio</a:t>
            </a:r>
            <a:endParaRPr lang="en-GB" altLang="en-US" sz="1600" b="1" dirty="0"/>
          </a:p>
        </p:txBody>
      </p:sp>
      <p:sp>
        <p:nvSpPr>
          <p:cNvPr id="13" name="Oval 12"/>
          <p:cNvSpPr/>
          <p:nvPr/>
        </p:nvSpPr>
        <p:spPr>
          <a:xfrm>
            <a:off x="3203848" y="2060848"/>
            <a:ext cx="2736304" cy="2016224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266" name="Picture 2" descr="http://i.dailymail.co.uk/i/pix/2012/01/10/article-2084613-0F667A5300000578-515_470x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988840"/>
            <a:ext cx="2808312" cy="29102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4343400"/>
            <a:ext cx="6337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rPr>
              <a:t>Yng Nghymru mae’r gyfradd uchaf o dlodi plant, </a:t>
            </a:r>
            <a:b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rPr>
            </a:b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rPr>
              <a:t>meddai Achub y Plant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5181600"/>
            <a:ext cx="5738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 Narrow"/>
                <a:cs typeface="Arial Narrow"/>
              </a:rPr>
              <a:t>Ffigurau newydd yn dangos mai yng Nghymru </a:t>
            </a:r>
            <a:br>
              <a:rPr lang="en-US" sz="2400" b="1">
                <a:latin typeface="Arial Narrow"/>
                <a:cs typeface="Arial Narrow"/>
              </a:rPr>
            </a:br>
            <a:r>
              <a:rPr lang="en-US" sz="2400" b="1">
                <a:latin typeface="Arial Narrow"/>
                <a:cs typeface="Arial Narrow"/>
              </a:rPr>
              <a:t>y mae’r nifer uchaf ar incwm isel yn y DU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6172200"/>
            <a:ext cx="830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Arial"/>
                <a:cs typeface="Arial"/>
              </a:rPr>
              <a:t>Michael Sheen yn dweud bod rhaid rhoi terfyn ar dlodi plant yng Nghymru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2780928"/>
            <a:ext cx="3097213" cy="968747"/>
          </a:xfrm>
          <a:noFill/>
          <a:ln w="7620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dirty="0" smtClean="0"/>
              <a:t>Ai pethau fel hyn yw Tlodi?</a:t>
            </a:r>
          </a:p>
        </p:txBody>
      </p:sp>
      <p:sp>
        <p:nvSpPr>
          <p:cNvPr id="6147" name="AutoShape 3" descr="food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8436" name="Picture 4" descr="f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581525"/>
            <a:ext cx="20574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tapw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437063"/>
            <a:ext cx="17097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Ven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0"/>
            <a:ext cx="33528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Dog%20In%20Basket%20Near%20Radiat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1268413"/>
            <a:ext cx="17065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hemp-cloth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12875"/>
            <a:ext cx="197961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4572000" y="1556792"/>
            <a:ext cx="0" cy="10795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2124075" y="3789363"/>
            <a:ext cx="862013" cy="79216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 flipV="1">
            <a:off x="1979712" y="2276872"/>
            <a:ext cx="936625" cy="719138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6228184" y="2276872"/>
            <a:ext cx="935037" cy="863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6156176" y="3789040"/>
            <a:ext cx="1079500" cy="863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4572000" y="4005064"/>
            <a:ext cx="0" cy="936625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203575" y="4724400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2987675" y="5029200"/>
            <a:ext cx="3168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600">
                <a:latin typeface="Arial" pitchFamily="34" charset="0"/>
              </a:rPr>
              <a:t>Os ydych chi’n byw mewn tlodi absoliwt, ni fydd yr un o’r pethau hyn gennych chi i fyw.</a:t>
            </a:r>
          </a:p>
        </p:txBody>
      </p:sp>
      <p:pic>
        <p:nvPicPr>
          <p:cNvPr id="36866" name="Picture 2" descr="http://upload.wikimedia.org/wikipedia/en/thumb/b/ba/Red_x.svg/600px-Red_x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916832"/>
            <a:ext cx="936104" cy="936104"/>
          </a:xfrm>
          <a:prstGeom prst="rect">
            <a:avLst/>
          </a:prstGeom>
          <a:noFill/>
        </p:spPr>
      </p:pic>
      <p:pic>
        <p:nvPicPr>
          <p:cNvPr id="18" name="Picture 2" descr="http://upload.wikimedia.org/wikipedia/en/thumb/b/ba/Red_x.svg/600px-Red_x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32656"/>
            <a:ext cx="936104" cy="936104"/>
          </a:xfrm>
          <a:prstGeom prst="rect">
            <a:avLst/>
          </a:prstGeom>
          <a:noFill/>
        </p:spPr>
      </p:pic>
      <p:pic>
        <p:nvPicPr>
          <p:cNvPr id="19" name="Picture 2" descr="http://upload.wikimedia.org/wikipedia/en/thumb/b/ba/Red_x.svg/600px-Red_x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1916832"/>
            <a:ext cx="936104" cy="936104"/>
          </a:xfrm>
          <a:prstGeom prst="rect">
            <a:avLst/>
          </a:prstGeom>
          <a:noFill/>
        </p:spPr>
      </p:pic>
      <p:pic>
        <p:nvPicPr>
          <p:cNvPr id="20" name="Picture 2" descr="http://upload.wikimedia.org/wikipedia/en/thumb/b/ba/Red_x.svg/600px-Red_x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5013176"/>
            <a:ext cx="936104" cy="936104"/>
          </a:xfrm>
          <a:prstGeom prst="rect">
            <a:avLst/>
          </a:prstGeom>
          <a:noFill/>
        </p:spPr>
      </p:pic>
      <p:pic>
        <p:nvPicPr>
          <p:cNvPr id="21" name="Picture 2" descr="http://upload.wikimedia.org/wikipedia/en/thumb/b/ba/Red_x.svg/600px-Red_x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4941168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4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Tasg 3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GB" sz="3200" dirty="0" smtClean="0"/>
          </a:p>
          <a:p>
            <a:pPr marL="114300" indent="0" algn="ctr">
              <a:buNone/>
            </a:pPr>
            <a:r>
              <a:rPr lang="en-GB" sz="3200" dirty="0" smtClean="0"/>
              <a:t>Beth yw’r rhesymau am dlodi?</a:t>
            </a:r>
          </a:p>
          <a:p>
            <a:pPr marL="11430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15133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2132856"/>
            <a:ext cx="1441420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Gorboblogi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7784" y="2492896"/>
            <a:ext cx="4019049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Dosbarthiad Adnoddau Drwy’r Byd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268760"/>
            <a:ext cx="3024336" cy="64633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Safonau Byw a Chostau Byw Uchel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3212976"/>
            <a:ext cx="3236784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Mwy o gyfoeth ac adnoddau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59832" y="5445224"/>
            <a:ext cx="3762568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Addysg a Chyflogaeth Annigonol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53200" y="4869160"/>
            <a:ext cx="2804189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Gwaith cyflog isel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52120" y="1988840"/>
            <a:ext cx="2749471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Diraddio’r Amgylchedd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76256" y="2564904"/>
            <a:ext cx="2088232" cy="92333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Tueddiadau Economaidd a Demograffig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83768" y="6165304"/>
            <a:ext cx="5544616" cy="64633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Cyfrifoldeb yr Unigolyn a Dibyniaeth ar Fudd-daliadau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7504" y="4725144"/>
            <a:ext cx="2993127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Budd-daliadau annigonol</a:t>
            </a:r>
          </a:p>
        </p:txBody>
      </p:sp>
      <p:pic>
        <p:nvPicPr>
          <p:cNvPr id="16" name="Picture 15" descr="istockphoto_1171243_earthquake_devast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5228330"/>
            <a:ext cx="2448272" cy="1629670"/>
          </a:xfrm>
          <a:prstGeom prst="rect">
            <a:avLst/>
          </a:prstGeom>
          <a:noFill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smap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0240" cy="1206162"/>
          </a:xfrm>
          <a:prstGeom prst="rect">
            <a:avLst/>
          </a:prstGeom>
          <a:noFill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Trade-Justice_eca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72275" y="0"/>
            <a:ext cx="2371725" cy="1190625"/>
          </a:xfrm>
          <a:prstGeom prst="rect">
            <a:avLst/>
          </a:prstGeom>
          <a:noFill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aids-hi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026725" y="5400822"/>
            <a:ext cx="1117275" cy="1457178"/>
          </a:xfrm>
          <a:prstGeom prst="rect">
            <a:avLst/>
          </a:prstGeom>
          <a:noFill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makepovert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6632"/>
            <a:ext cx="2721248" cy="1840641"/>
          </a:xfrm>
          <a:prstGeom prst="rect">
            <a:avLst/>
          </a:prstGeom>
          <a:noFill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23528" y="3933056"/>
            <a:ext cx="2428870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Argyfyngau Naturiol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2667000"/>
            <a:ext cx="2300630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Rhyfeloedd Cartref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52320" y="1412776"/>
            <a:ext cx="1159292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Llygredd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40352" y="3645024"/>
            <a:ext cx="1300356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Hinsawdd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60232" y="4221088"/>
            <a:ext cx="2518638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Masnach Ryngwladol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491880" y="2996952"/>
            <a:ext cx="2736304" cy="20162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/>
              <a:t>Rhesymau am Dlodi</a:t>
            </a:r>
            <a:endParaRPr lang="en-GB" sz="3000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01593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305800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>
                <a:hlinkClick r:id="rId2" action="ppaction://hlinkfile"/>
              </a:rPr>
              <a:t>Tlodi</a:t>
            </a:r>
            <a:endParaRPr lang="en-GB" dirty="0"/>
          </a:p>
        </p:txBody>
      </p:sp>
      <p:pic>
        <p:nvPicPr>
          <p:cNvPr id="1026" name="Picture 2" descr="http://t3.gstatic.com/images?q=tbn:ANd9GcQ7DGSuZk_IP2RXI_0rDiax-ZsTK6EKp3cNEoAxltPacO2V_IFj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7749967" cy="3915691"/>
          </a:xfrm>
          <a:prstGeom prst="rect">
            <a:avLst/>
          </a:prstGeom>
          <a:noFill/>
        </p:spPr>
      </p:pic>
      <p:pic>
        <p:nvPicPr>
          <p:cNvPr id="4" name="Picture 2" descr="http://ts1.mm.bing.net/th?&amp;id=HN.608050305823672640&amp;w=300&amp;h=300&amp;c=0&amp;pid=1.9&amp;rs=0&amp;p=0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363342"/>
            <a:ext cx="1187624" cy="10247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18288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Arial Narrow"/>
                <a:cs typeface="Arial Narrow"/>
              </a:rPr>
              <a:t>PAM TLODI?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3276600"/>
            <a:ext cx="2911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 Narrow"/>
                <a:cs typeface="Arial Narrow"/>
              </a:rPr>
              <a:t>HOLWCH PAM!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8612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Tasg 3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endParaRPr lang="en-GB" sz="3200" dirty="0" smtClean="0"/>
          </a:p>
          <a:p>
            <a:pPr marL="114300" indent="0" algn="ctr">
              <a:buNone/>
            </a:pPr>
            <a:r>
              <a:rPr lang="en-GB" sz="3200" dirty="0" smtClean="0"/>
              <a:t>Ar bwy y mae tlodi’n cael yr effaith fwyaf yn y DU?</a:t>
            </a:r>
          </a:p>
          <a:p>
            <a:pPr marL="11430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7612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4000" b="1" dirty="0" smtClean="0"/>
              <a:t>Ar bwy y mae tlodi’n cael yr effaith fwyaf yn y DU?</a:t>
            </a:r>
            <a:endParaRPr lang="en-GB" sz="4000" b="1" dirty="0"/>
          </a:p>
        </p:txBody>
      </p:sp>
      <p:sp>
        <p:nvSpPr>
          <p:cNvPr id="4" name="Oval 3"/>
          <p:cNvSpPr/>
          <p:nvPr/>
        </p:nvSpPr>
        <p:spPr>
          <a:xfrm>
            <a:off x="179512" y="1916832"/>
            <a:ext cx="2267744" cy="15121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 smtClean="0"/>
              <a:t>Pobl sy’n byw yng Nghanol Llundain</a:t>
            </a:r>
          </a:p>
        </p:txBody>
      </p:sp>
      <p:sp>
        <p:nvSpPr>
          <p:cNvPr id="6" name="Oval 5"/>
          <p:cNvSpPr/>
          <p:nvPr/>
        </p:nvSpPr>
        <p:spPr>
          <a:xfrm>
            <a:off x="3347864" y="1916832"/>
            <a:ext cx="2267744" cy="15121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 smtClean="0"/>
              <a:t>Teuluoedd sydd â phlant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6156176" y="1916832"/>
            <a:ext cx="2267744" cy="15121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 smtClean="0"/>
              <a:t>Unig rieni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3419872" y="3501008"/>
            <a:ext cx="2267744" cy="15121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 smtClean="0"/>
              <a:t>Teuluoedd neu aelwydydd di-waith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323528" y="3573016"/>
            <a:ext cx="2267744" cy="15121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 smtClean="0"/>
              <a:t>Lleiafrifoedd ethnig penodol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6300192" y="3501008"/>
            <a:ext cx="2267744" cy="15121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 smtClean="0"/>
              <a:t>Pobl sydd ag anabledd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544522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2"/>
                </a:solidFill>
              </a:rPr>
              <a:t>Pam y mae’n cael yr effaith fwyaf ar y grwpiau penodol hyn? </a:t>
            </a:r>
            <a:endParaRPr lang="en-GB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9867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Meddwl yn Feirniadol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8074096" cy="1509712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en-GB" dirty="0" smtClean="0"/>
              <a:t>Yn ystod yr wythnosau nesaf byddwch chi’n meithrin eich Sgiliau Meddwl yn Feirniadol a Datrys Problemau drwy drafod Tlodi</a:t>
            </a:r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1520" y="3284984"/>
          <a:ext cx="8568952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image.shutterstock.com/display_pic_with_logo/5880/5880,1263980474,7/stock-photo-background-concept-wordcloud-illustration-of-critical-thinking-strategy-44888953.jpg"/>
          <p:cNvPicPr>
            <a:picLocks noChangeAspect="1" noChangeArrowheads="1"/>
          </p:cNvPicPr>
          <p:nvPr/>
        </p:nvPicPr>
        <p:blipFill>
          <a:blip r:embed="rId7" cstate="print"/>
          <a:srcRect b="6832"/>
          <a:stretch>
            <a:fillRect/>
          </a:stretch>
        </p:blipFill>
        <p:spPr bwMode="auto">
          <a:xfrm>
            <a:off x="251520" y="188640"/>
            <a:ext cx="2774082" cy="1631138"/>
          </a:xfrm>
          <a:prstGeom prst="rect">
            <a:avLst/>
          </a:prstGeom>
          <a:noFill/>
        </p:spPr>
      </p:pic>
      <p:pic>
        <p:nvPicPr>
          <p:cNvPr id="6" name="Picture 2" descr="http://image.shutterstock.com/display_pic_with_logo/5880/5880,1263980474,7/stock-photo-background-concept-wordcloud-illustration-of-critical-thinking-strategy-44888953.jpg"/>
          <p:cNvPicPr>
            <a:picLocks noChangeAspect="1" noChangeArrowheads="1"/>
          </p:cNvPicPr>
          <p:nvPr/>
        </p:nvPicPr>
        <p:blipFill>
          <a:blip r:embed="rId7" cstate="print"/>
          <a:srcRect b="6832"/>
          <a:stretch>
            <a:fillRect/>
          </a:stretch>
        </p:blipFill>
        <p:spPr bwMode="auto">
          <a:xfrm>
            <a:off x="6156176" y="260648"/>
            <a:ext cx="2774082" cy="1631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440740163"/>
              </p:ext>
            </p:extLst>
          </p:nvPr>
        </p:nvGraphicFramePr>
        <p:xfrm>
          <a:off x="0" y="692696"/>
          <a:ext cx="91440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5311"/>
            <a:ext cx="230981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5311"/>
            <a:ext cx="3558331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997700" y="22416"/>
            <a:ext cx="21463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5166979"/>
            <a:ext cx="209073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81558" y="5199500"/>
            <a:ext cx="2286000" cy="163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90737" y="5199500"/>
            <a:ext cx="2769295" cy="163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95718" y="22574"/>
            <a:ext cx="1981200" cy="173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997700" y="5199500"/>
            <a:ext cx="2146300" cy="163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528" y="386104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1"/>
                </a:solidFill>
              </a:rPr>
              <a:t>Am beth y mae pob llythyren yn sefyll?</a:t>
            </a:r>
            <a:endParaRPr lang="en-GB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54647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710302199"/>
              </p:ext>
            </p:extLst>
          </p:nvPr>
        </p:nvGraphicFramePr>
        <p:xfrm>
          <a:off x="0" y="1397000"/>
          <a:ext cx="91440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5311"/>
            <a:ext cx="230981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5311"/>
            <a:ext cx="3558331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997700" y="-12429"/>
            <a:ext cx="21463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5225132"/>
            <a:ext cx="209073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11700" y="5225132"/>
            <a:ext cx="2286000" cy="163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93829" y="5225132"/>
            <a:ext cx="2974975" cy="163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18879" y="0"/>
            <a:ext cx="1981200" cy="174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997700" y="5225132"/>
            <a:ext cx="2146300" cy="163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5890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710302199"/>
              </p:ext>
            </p:extLst>
          </p:nvPr>
        </p:nvGraphicFramePr>
        <p:xfrm>
          <a:off x="0" y="-171400"/>
          <a:ext cx="91440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971600" y="2924944"/>
            <a:ext cx="7200800" cy="30243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Yn ystod y gwersi nesaf byddwch yn dod o hyd i fwy o wybodaeth am bob un o’r elfennau ac am eu cysylltiad â Thlodi</a:t>
            </a:r>
            <a:endParaRPr lang="en-GB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5890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0" y="5013176"/>
            <a:ext cx="9144000" cy="1656184"/>
          </a:xfrm>
          <a:prstGeom prst="leftRightArrow">
            <a:avLst>
              <a:gd name="adj1" fmla="val 53774"/>
              <a:gd name="adj2" fmla="val 7264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CYTUNO</a:t>
            </a:r>
            <a:br>
              <a:rPr lang="en-US" sz="2000" b="1" dirty="0" smtClean="0"/>
            </a:br>
            <a:r>
              <a:rPr lang="en-US" sz="2000" b="1" dirty="0" smtClean="0"/>
              <a:t>ANGHYTUNO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969" y="1911537"/>
            <a:ext cx="2856861" cy="2980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4871" y="2344564"/>
            <a:ext cx="1941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Rydw i’n cytuno oherwydd…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7504" y="836712"/>
            <a:ext cx="885698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“Fydd hi byth yn bosibl rhoi terfyn ar dlodi byd-eang”</a:t>
            </a:r>
          </a:p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Ydych chi’n cytuno?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916832"/>
            <a:ext cx="3024336" cy="29801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64088" y="2564904"/>
            <a:ext cx="18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Rydw i’n anghytuno oherwydd…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399298660"/>
      </p:ext>
    </p:extLst>
  </p:cSld>
  <p:clrMapOvr>
    <a:masterClrMapping/>
  </p:clrMapOvr>
  <mc:AlternateContent>
    <mc:Choice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c="http://schemas.openxmlformats.org/markup-compatibility/2006" xmlns:mv="urn:schemas-microsoft-com:mac:vml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5661248"/>
            <a:ext cx="7416824" cy="92697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>
                <a:hlinkClick r:id="rId2" action="ppaction://hlinkfile"/>
              </a:rPr>
              <a:t>Tlodi: Amser am Newid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l="4378" r="4378"/>
          <a:stretch>
            <a:fillRect/>
          </a:stretch>
        </p:blipFill>
        <p:spPr bwMode="auto">
          <a:xfrm>
            <a:off x="2051720" y="764704"/>
            <a:ext cx="4618037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1988840"/>
            <a:ext cx="1547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‘Y cyflwr o fod yn dlawd iawn’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020272" y="1844824"/>
            <a:ext cx="1691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‘Tlodi yw cyflwr rhywun sydd heb feintiau penodol o eiddo materol neu arian’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043608" y="479715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Y cyflwr o fod heb ddim neu nemor ddim arian, nwyddau neu foddion byw; y cyflwr o fod yn dlawd. </a:t>
            </a:r>
            <a:endParaRPr lang="en-GB" dirty="0"/>
          </a:p>
        </p:txBody>
      </p:sp>
      <p:pic>
        <p:nvPicPr>
          <p:cNvPr id="36866" name="Picture 2" descr="http://ts1.mm.bing.net/th?&amp;id=HN.608050305823672640&amp;w=300&amp;h=300&amp;c=0&amp;pid=1.9&amp;rs=0&amp;p=0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584676"/>
            <a:ext cx="1475656" cy="12733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43200" y="1981200"/>
            <a:ext cx="33778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  <a:latin typeface="Rockwell Extra Bold"/>
                <a:cs typeface="Rockwell Extra Bold"/>
              </a:rPr>
              <a:t>BETH YW </a:t>
            </a:r>
            <a:br>
              <a:rPr lang="en-US" sz="4800">
                <a:solidFill>
                  <a:srgbClr val="FF0000"/>
                </a:solidFill>
                <a:latin typeface="Rockwell Extra Bold"/>
                <a:cs typeface="Rockwell Extra Bold"/>
              </a:rPr>
            </a:br>
            <a:r>
              <a:rPr lang="en-US" sz="4800">
                <a:solidFill>
                  <a:srgbClr val="FF0000"/>
                </a:solidFill>
                <a:latin typeface="Rockwell Extra Bold"/>
                <a:cs typeface="Rockwell Extra Bold"/>
              </a:rPr>
              <a:t>TLODI?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8612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Tasg 1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endParaRPr lang="en-GB" sz="3200" dirty="0" smtClean="0"/>
          </a:p>
          <a:p>
            <a:pPr marL="114300" indent="0" algn="ctr">
              <a:buNone/>
            </a:pPr>
            <a:r>
              <a:rPr lang="en-GB" sz="3200" dirty="0" smtClean="0"/>
              <a:t>Eich tasg gyntaf yw ysgrifennu beth y mae’r term ‘Tlodi’ yn ei olygu</a:t>
            </a:r>
          </a:p>
          <a:p>
            <a:pPr marL="11430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15133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052736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Eiddo materol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5936" y="90872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Arian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6093296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Amddifadedd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2132856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Anghenion dynol sylfaenol</a:t>
            </a:r>
          </a:p>
        </p:txBody>
      </p:sp>
      <p:sp>
        <p:nvSpPr>
          <p:cNvPr id="8" name="Rectangle 7"/>
          <p:cNvSpPr/>
          <p:nvPr/>
        </p:nvSpPr>
        <p:spPr>
          <a:xfrm>
            <a:off x="5004048" y="1556792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Bwyd</a:t>
            </a:r>
          </a:p>
        </p:txBody>
      </p:sp>
      <p:sp>
        <p:nvSpPr>
          <p:cNvPr id="9" name="Rectangle 8"/>
          <p:cNvSpPr/>
          <p:nvPr/>
        </p:nvSpPr>
        <p:spPr>
          <a:xfrm>
            <a:off x="3347864" y="6021288"/>
            <a:ext cx="808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</a:t>
            </a:r>
            <a:r>
              <a:rPr lang="cy-GB"/>
              <a:t>ŵ</a:t>
            </a:r>
            <a:r>
              <a:rPr lang="en-GB" dirty="0"/>
              <a:t>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75656" y="5373216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Carthffosiaeth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4797152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Dillad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12360" y="3861048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Cysgod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9512" y="386104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Gofal iechyd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68144" y="1052736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Addysg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80312" y="1700808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Prinder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7744" y="2708920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Diffyg rhywbeth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7668344" y="2420888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Caledi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31640" y="3284984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Newyn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36096" y="2564904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Dim digon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95736" y="4221088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Tlawd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59832" y="4797152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Angenrheidiau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32240" y="3356992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Dyled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2411760" y="148478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Methdaliad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31840" y="306896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accent1"/>
                </a:solidFill>
              </a:rPr>
              <a:t>Tlodi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36096" y="4149080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Cynhesrwydd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4788024" y="4869160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Cysgod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6876256" y="4797152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Elusen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5796136" y="5877272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Pethau sylfaenol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7380312" y="5517232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Dim digon</a:t>
            </a:r>
            <a:endParaRPr lang="en-GB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478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accent3"/>
                </a:solidFill>
              </a:rPr>
              <a:t>Tlodi o Gwmpas y Byd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83568" y="2708920"/>
            <a:ext cx="1497183" cy="1497183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3491880" y="2708920"/>
            <a:ext cx="1497183" cy="1497183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Oval 8"/>
          <p:cNvSpPr/>
          <p:nvPr/>
        </p:nvSpPr>
        <p:spPr>
          <a:xfrm>
            <a:off x="6516216" y="2708920"/>
            <a:ext cx="1497183" cy="1497183"/>
          </a:xfrm>
          <a:prstGeom prst="ellipse">
            <a:avLst/>
          </a:prstGeom>
          <a:blipFill rotWithShape="1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7018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Cj043153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286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771775" y="620713"/>
            <a:ext cx="57594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dirty="0">
                <a:solidFill>
                  <a:schemeClr val="accent1"/>
                </a:solidFill>
                <a:latin typeface="+mj-lt"/>
                <a:sym typeface="Wingdings" pitchFamily="2" charset="2"/>
              </a:rPr>
              <a:t>Chwaraewch eich cardiau’n iawn!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908175" y="2276475"/>
            <a:ext cx="23447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000" b="1" dirty="0">
                <a:solidFill>
                  <a:schemeClr val="accent1"/>
                </a:solidFill>
                <a:latin typeface="+mj-lt"/>
                <a:sym typeface="Wingdings" pitchFamily="2" charset="2"/>
              </a:rPr>
              <a:t>Tlodi </a:t>
            </a:r>
            <a:br>
              <a:rPr lang="en-GB" sz="4000" b="1" dirty="0">
                <a:solidFill>
                  <a:schemeClr val="accent1"/>
                </a:solidFill>
                <a:latin typeface="+mj-lt"/>
                <a:sym typeface="Wingdings" pitchFamily="2" charset="2"/>
              </a:rPr>
            </a:br>
            <a:r>
              <a:rPr lang="en-GB" sz="4000" b="1" dirty="0">
                <a:solidFill>
                  <a:schemeClr val="accent1"/>
                </a:solidFill>
                <a:latin typeface="+mj-lt"/>
                <a:sym typeface="Wingdings" pitchFamily="2" charset="2"/>
              </a:rPr>
              <a:t>Byd-eang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698875"/>
            <a:ext cx="25495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763713" y="2133600"/>
            <a:ext cx="2620962" cy="3892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60032" y="2204864"/>
            <a:ext cx="3456384" cy="3024336"/>
          </a:xfrm>
          <a:prstGeom prst="ellipse">
            <a:avLst/>
          </a:prstGeom>
          <a:blipFill rotWithShape="1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/>
          <p:cNvSpPr txBox="1"/>
          <p:nvPr/>
        </p:nvSpPr>
        <p:spPr>
          <a:xfrm>
            <a:off x="4716016" y="5517232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1"/>
                </a:solidFill>
              </a:rPr>
              <a:t>“Uwch”</a:t>
            </a:r>
          </a:p>
          <a:p>
            <a:pPr algn="ctr"/>
            <a:r>
              <a:rPr lang="en-GB" sz="2800" b="1" dirty="0" smtClean="0">
                <a:solidFill>
                  <a:schemeClr val="accent1"/>
                </a:solidFill>
              </a:rPr>
              <a:t>“Is”</a:t>
            </a:r>
            <a:endParaRPr lang="en-GB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816057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50825" y="476250"/>
            <a:ext cx="148113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58006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051050" y="476250"/>
            <a:ext cx="148113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1287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851275" y="476250"/>
            <a:ext cx="148113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1287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651500" y="476250"/>
            <a:ext cx="14811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41287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7380288" y="476250"/>
            <a:ext cx="148113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41287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250825" y="3213100"/>
            <a:ext cx="148113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2051050" y="3213100"/>
            <a:ext cx="148113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197961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3851275" y="3213100"/>
            <a:ext cx="14811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377983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5651500" y="3213100"/>
            <a:ext cx="14811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</p:txBody>
      </p:sp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7308850" y="314166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7380288" y="3213100"/>
            <a:ext cx="1481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Comic Sans MS" pitchFamily="66" charset="0"/>
                <a:sym typeface="Wingdings" pitchFamily="2" charset="2"/>
              </a:rPr>
              <a:t>Tlodi Byd-eang</a:t>
            </a:r>
          </a:p>
        </p:txBody>
      </p:sp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14972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469381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644</TotalTime>
  <Words>1767</Words>
  <Application>Microsoft Macintosh PowerPoint</Application>
  <PresentationFormat>On-screen Show (4:3)</PresentationFormat>
  <Paragraphs>279</Paragraphs>
  <Slides>39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Flow</vt:lpstr>
      <vt:lpstr>Tlodi</vt:lpstr>
      <vt:lpstr>Nid tasg elusengar yw trechu tlodi ond gweithredu cyfiawnder. Fel Caethwasiaeth ac Apartheid, nid yw tlodi’n beth naturiol. Mae’n cael ei greu gan ddyn a gellir ei drechu a’i ddileu drwy weithredu gan fodau dynol. Weithiau bydd un genhedlaeth yn cael cyfle i ddangos mawredd. Gallwch CHI fod yn genhedlaeth fawr. Gadewch i’ch mawredd flodeuo.”  Nelson Mandela</vt:lpstr>
      <vt:lpstr>Ai pethau fel hyn yw Tlodi?</vt:lpstr>
      <vt:lpstr>Tlodi: Amser am Newid</vt:lpstr>
      <vt:lpstr>Tasg 1</vt:lpstr>
      <vt:lpstr>Slide 6</vt:lpstr>
      <vt:lpstr>Tlodi o Gwmpas y Byd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Tasg 2 </vt:lpstr>
      <vt:lpstr>A Oes Tlodi yng Nghymru?</vt:lpstr>
      <vt:lpstr>Tasg 3 </vt:lpstr>
      <vt:lpstr>Slide 31</vt:lpstr>
      <vt:lpstr>Tlodi</vt:lpstr>
      <vt:lpstr>Tasg 3</vt:lpstr>
      <vt:lpstr>Ar bwy y mae tlodi’n cael yr effaith fwyaf yn y DU?</vt:lpstr>
      <vt:lpstr>Meddwl yn Feirniadol</vt:lpstr>
      <vt:lpstr>Slide 36</vt:lpstr>
      <vt:lpstr>Slide 37</vt:lpstr>
      <vt:lpstr>Slide 38</vt:lpstr>
      <vt:lpstr>Slide 39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Thinking</dc:title>
  <dc:subject/>
  <dc:creator>all</dc:creator>
  <cp:keywords/>
  <dc:description/>
  <cp:lastModifiedBy>Cris Jones</cp:lastModifiedBy>
  <cp:revision>144</cp:revision>
  <cp:lastPrinted>2015-04-20T11:15:39Z</cp:lastPrinted>
  <dcterms:created xsi:type="dcterms:W3CDTF">2015-04-30T07:53:11Z</dcterms:created>
  <dcterms:modified xsi:type="dcterms:W3CDTF">2015-04-30T08:08:43Z</dcterms:modified>
  <cp:category/>
</cp:coreProperties>
</file>