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756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134" d="100"/>
          <a:sy n="134" d="100"/>
        </p:scale>
        <p:origin x="-9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3C55-3F13-46E8-A396-A94D6139658C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641FB-6B78-4C8D-86F9-13FDFD96C7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3C55-3F13-46E8-A396-A94D6139658C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641FB-6B78-4C8D-86F9-13FDFD96C7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3C55-3F13-46E8-A396-A94D6139658C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641FB-6B78-4C8D-86F9-13FDFD96C7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3C55-3F13-46E8-A396-A94D6139658C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641FB-6B78-4C8D-86F9-13FDFD96C7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3C55-3F13-46E8-A396-A94D6139658C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641FB-6B78-4C8D-86F9-13FDFD96C7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3C55-3F13-46E8-A396-A94D6139658C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641FB-6B78-4C8D-86F9-13FDFD96C7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3C55-3F13-46E8-A396-A94D6139658C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641FB-6B78-4C8D-86F9-13FDFD96C7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3C55-3F13-46E8-A396-A94D6139658C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641FB-6B78-4C8D-86F9-13FDFD96C7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3C55-3F13-46E8-A396-A94D6139658C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641FB-6B78-4C8D-86F9-13FDFD96C7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3C55-3F13-46E8-A396-A94D6139658C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641FB-6B78-4C8D-86F9-13FDFD96C7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3C55-3F13-46E8-A396-A94D6139658C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41641FB-6B78-4C8D-86F9-13FDFD96C7D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D73C55-3F13-46E8-A396-A94D6139658C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41641FB-6B78-4C8D-86F9-13FDFD96C7DB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hyperlink" Target="http://www.google.co.uk/url?sa=i&amp;rct=j&amp;q=nurses&amp;source=images&amp;cd=&amp;cad=rja&amp;uact=8&amp;ved=0CAcQjRw&amp;url=http://nursingcrib.com/&amp;ei=Nb9pVMCsNY3daLivgZgB&amp;bvm=bv.79142246,d.d2s&amp;psig=AFQjCNHPbHajcLBWybYsqsaZV3NNym2psg&amp;ust=1416302770321591" TargetMode="External"/><Relationship Id="rId5" Type="http://schemas.openxmlformats.org/officeDocument/2006/relationships/image" Target="../media/image5.jpeg"/><Relationship Id="rId6" Type="http://schemas.openxmlformats.org/officeDocument/2006/relationships/image" Target="../media/image6.jpeg"/><Relationship Id="rId7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google.co.uk/url?sa=i&amp;rct=j&amp;q=defence&amp;source=images&amp;cd=&amp;cad=rja&amp;uact=8&amp;ved=0CAcQjRw&amp;url=http://www.cae.com/defence-and-security&amp;ei=5L5pVKqZAsvmap2ygaAK&amp;bvm=bv.79142246,d.d2s&amp;psig=AFQjCNEhkc-_-axqyrrAUgFccq3M5wgncQ&amp;ust=1416302688245283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teenagers+school&amp;source=images&amp;cd=&amp;cad=rja&amp;uact=8&amp;ved=0CAcQjRw&amp;url=http://www.theguardian.com/science/2011/oct/19/teenagers-iq-scores-adolescence&amp;ei=JcBpVI6nHM7eaqmHgqgL&amp;bvm=bv.79142246,d.d2s&amp;psig=AFQjCNGqmXfECKaMsBKxudXcHCjCs6Szfw&amp;ust=1416303010752218" TargetMode="External"/><Relationship Id="rId4" Type="http://schemas.openxmlformats.org/officeDocument/2006/relationships/hyperlink" Target="%5C%5CALUN01%5CTeachersResources$%5CAcademic%5CWelsh%20Bacc%5CYear%2010%5CPilot%20-%20Global%20Issues%5CPolitics%20Lesson%203%5CPolitics%20Video.mp4" TargetMode="External"/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google.co.uk/url?sa=i&amp;rct=j&amp;q=defence&amp;source=images&amp;cd=&amp;cad=rja&amp;uact=8&amp;ved=0CAcQjRw&amp;url=http://www.cae.com/defence-and-security&amp;ei=5L5pVKqZAsvmap2ygaAK&amp;bvm=bv.79142246,d.d2s&amp;psig=AFQjCNEhkc-_-axqyrrAUgFccq3M5wgncQ&amp;ust=1416302688245283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Gwleidyddiaeth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Beth yw gwleidyddiaeth?</a:t>
            </a:r>
          </a:p>
          <a:p>
            <a:r>
              <a:rPr lang="en-GB" dirty="0" smtClean="0"/>
              <a:t>Sut y mae’n effeithio ar ein bywydau?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2976" y="428604"/>
            <a:ext cx="71734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Bookman Old Style" pitchFamily="18" charset="0"/>
              </a:rPr>
              <a:t>Yn y DU mae gennym lywodraeth sydd wedi’i hethol yn ddemocrataidd.</a:t>
            </a:r>
          </a:p>
          <a:p>
            <a:endParaRPr lang="en-GB" sz="2800" dirty="0" smtClean="0">
              <a:latin typeface="Bookman Old Style" pitchFamily="18" charset="0"/>
            </a:endParaRPr>
          </a:p>
          <a:p>
            <a:r>
              <a:rPr lang="en-GB" sz="2800" dirty="0" smtClean="0">
                <a:latin typeface="Bookman Old Style" pitchFamily="18" charset="0"/>
              </a:rPr>
              <a:t>Mae’r llywodraeth yn penderfynu sut y mae’r wlad yn cael ei rhedeg.</a:t>
            </a:r>
          </a:p>
          <a:p>
            <a:endParaRPr lang="en-GB" sz="2800" dirty="0" smtClean="0">
              <a:latin typeface="Bookman Old Style" pitchFamily="18" charset="0"/>
            </a:endParaRPr>
          </a:p>
          <a:p>
            <a:r>
              <a:rPr lang="en-GB" sz="2800" dirty="0" smtClean="0">
                <a:latin typeface="Bookman Old Style" pitchFamily="18" charset="0"/>
              </a:rPr>
              <a:t>Mewn gwledydd eraill mae gwahanol fathau o lywodraeth. </a:t>
            </a:r>
            <a:r>
              <a:rPr lang="en-GB" sz="2800" dirty="0" smtClean="0"/>
              <a:t/>
            </a:r>
            <a:br>
              <a:rPr lang="en-GB" sz="2800" dirty="0" smtClean="0"/>
            </a:br>
            <a:endParaRPr lang="en-GB" sz="2800" dirty="0"/>
          </a:p>
        </p:txBody>
      </p:sp>
      <p:pic>
        <p:nvPicPr>
          <p:cNvPr id="1026" name="Picture 2" descr="http://www.bbc.co.uk/learningzone/clips/11501.previ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4581128"/>
            <a:ext cx="3312368" cy="1863207"/>
          </a:xfrm>
          <a:prstGeom prst="rect">
            <a:avLst/>
          </a:prstGeom>
          <a:noFill/>
        </p:spPr>
      </p:pic>
      <p:pic>
        <p:nvPicPr>
          <p:cNvPr id="1030" name="Picture 6" descr="Kim Jung-un (pictured) has not been seen in public for more than a month. He was last seen at a concert in Pyongyang on September the 3rd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4437112"/>
            <a:ext cx="1485722" cy="2240300"/>
          </a:xfrm>
          <a:prstGeom prst="rect">
            <a:avLst/>
          </a:prstGeom>
          <a:noFill/>
        </p:spPr>
      </p:pic>
      <p:sp>
        <p:nvSpPr>
          <p:cNvPr id="7" name="Oval Callout 6"/>
          <p:cNvSpPr/>
          <p:nvPr/>
        </p:nvSpPr>
        <p:spPr>
          <a:xfrm>
            <a:off x="6876256" y="4149080"/>
            <a:ext cx="1944216" cy="1152128"/>
          </a:xfrm>
          <a:prstGeom prst="wedgeEllipseCallout">
            <a:avLst>
              <a:gd name="adj1" fmla="val -57007"/>
              <a:gd name="adj2" fmla="val 45451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Gogledd Korea – Yr Unben Kim Jong-Un  </a:t>
            </a:r>
            <a:endParaRPr lang="en-GB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251520" y="5301208"/>
            <a:ext cx="1728192" cy="1080120"/>
          </a:xfrm>
          <a:prstGeom prst="wedgeEllipseCallout">
            <a:avLst>
              <a:gd name="adj1" fmla="val 56837"/>
              <a:gd name="adj2" fmla="val -51177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  <a:latin typeface="Bookman Old Style" pitchFamily="18" charset="0"/>
                <a:cs typeface="Arial" pitchFamily="34" charset="0"/>
              </a:rPr>
              <a:t>Senedd Prydain</a:t>
            </a:r>
            <a:endParaRPr lang="en-GB" sz="1400" b="1" dirty="0">
              <a:solidFill>
                <a:schemeClr val="tx1"/>
              </a:solidFill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548680"/>
            <a:ext cx="756084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latin typeface="Bookman Old Style" pitchFamily="18" charset="0"/>
              </a:rPr>
              <a:t>Dadansoddiad o’r dreth ar gyflog o £25,500</a:t>
            </a:r>
          </a:p>
          <a:p>
            <a:pPr algn="ctr"/>
            <a:endParaRPr lang="en-GB" b="1" dirty="0" smtClean="0">
              <a:latin typeface="Bookman Old Style" pitchFamily="18" charset="0"/>
            </a:endParaRPr>
          </a:p>
          <a:p>
            <a:pPr algn="ctr"/>
            <a:r>
              <a:rPr lang="en-GB" dirty="0" smtClean="0">
                <a:latin typeface="Bookman Old Style" pitchFamily="18" charset="0"/>
              </a:rPr>
              <a:t>£2,080 ar Bensiynau a Budd-daliadau</a:t>
            </a:r>
          </a:p>
          <a:p>
            <a:pPr algn="ctr"/>
            <a:r>
              <a:rPr lang="en-GB" dirty="0" smtClean="0">
                <a:latin typeface="Bookman Old Style" pitchFamily="18" charset="0"/>
              </a:rPr>
              <a:t>(gan gynnwys £212 ar Fudd-dal Tai a £296 ar Fudd-daliadau Analluogrwydd)</a:t>
            </a:r>
          </a:p>
          <a:p>
            <a:pPr algn="ctr"/>
            <a:r>
              <a:rPr lang="en-GB" dirty="0" smtClean="0">
                <a:latin typeface="Bookman Old Style" pitchFamily="18" charset="0"/>
              </a:rPr>
              <a:t>£1,094 ar y GIG</a:t>
            </a:r>
          </a:p>
          <a:p>
            <a:pPr algn="ctr"/>
            <a:r>
              <a:rPr lang="en-GB" dirty="0" smtClean="0">
                <a:latin typeface="Bookman Old Style" pitchFamily="18" charset="0"/>
              </a:rPr>
              <a:t>£824 ar Addysg</a:t>
            </a:r>
          </a:p>
          <a:p>
            <a:pPr algn="ctr"/>
            <a:r>
              <a:rPr lang="en-GB" dirty="0" smtClean="0">
                <a:latin typeface="Bookman Old Style" pitchFamily="18" charset="0"/>
              </a:rPr>
              <a:t>£339 ar Amddiffyn</a:t>
            </a:r>
          </a:p>
          <a:p>
            <a:pPr algn="ctr"/>
            <a:r>
              <a:rPr lang="en-GB" dirty="0" smtClean="0">
                <a:latin typeface="Bookman Old Style" pitchFamily="18" charset="0"/>
              </a:rPr>
              <a:t>£160 ar yr Heddlu</a:t>
            </a:r>
          </a:p>
          <a:p>
            <a:pPr algn="ctr"/>
            <a:r>
              <a:rPr lang="en-GB" dirty="0" smtClean="0">
                <a:latin typeface="Bookman Old Style" pitchFamily="18" charset="0"/>
              </a:rPr>
              <a:t>£44 ar Garchardai</a:t>
            </a:r>
          </a:p>
          <a:p>
            <a:pPr algn="ctr"/>
            <a:r>
              <a:rPr lang="en-GB" dirty="0" smtClean="0">
                <a:latin typeface="Bookman Old Style" pitchFamily="18" charset="0"/>
              </a:rPr>
              <a:t>£92 ar Ffyrdd</a:t>
            </a:r>
          </a:p>
          <a:p>
            <a:pPr algn="ctr"/>
            <a:r>
              <a:rPr lang="en-GB" dirty="0" smtClean="0">
                <a:latin typeface="Bookman Old Style" pitchFamily="18" charset="0"/>
              </a:rPr>
              <a:t>£71 ar Reilffyrdd</a:t>
            </a:r>
          </a:p>
          <a:p>
            <a:endParaRPr lang="en-GB" dirty="0"/>
          </a:p>
        </p:txBody>
      </p:sp>
      <p:sp>
        <p:nvSpPr>
          <p:cNvPr id="1026" name="AutoShape 2" descr="data:image/jpeg;base64,/9j/4AAQSkZJRgABAQAAAQABAAD/2wCEAAkGBxQSEhQUEhQUFhUUFBQVFRQVGBcVFxUVFBQXFxQVFxQYHCggGBwlHBQWITEhJSkrLi4uFx8zODMsNygtLisBCgoKDg0OFxAQGywkHyQsLCwsLCwsLCwsLCwsLCwsLCwsLCwsLCwsLCwsLCwsLCwsLCwsLCwsLCwsLCwsLCwsLP/AABEIAHkBnwMBIgACEQEDEQH/xAAbAAABBQEBAAAAAAAAAAAAAAAEAQIDBQYAB//EAEQQAAIBAgQDBgMFBgQEBgMAAAECEQADBBIhMQVBUQYTImFxgTKRoRQjQrHRBzNSYnLBFoKy8DSS4fEVc4OzwuMkQ1T/xAAYAQEBAQEBAAAAAAAAAAAAAAAAAQIDBP/EACARAAMBAQEAAwEBAQEAAAAAAAABEQISITFBUQNhIhP/2gAMAwEAAhEDEQA/ALxEqdLddaFEotKIRC1Tu5olUp+SpRAPuaTuaOyVxt0ogD3Nd3NGZKXu6UQHsYYEmSFVVLMx5Kokmhuy1zvr73iIW0QltTyZhJ9wpH/OaXtBcyWxbVvvb8KFGpCBgY30LPk9k86tezfDrWHtd21zM+YtcaCB3jdNNF0AHUAVz06zplRBfEytwZWzkeRK6jbbemI5AAltNiSSf+Y0mM4mqBixARBuFZiPUKCT7Cq5OIrdXNbuKy/xKd9jHkfKsNmkixbGlD8b66eI6dZ2rI9t+116zcUBh3eVdG2JZmBJAtsCIUjUae8gy61wkwMzk5UE6Ku7Ox+kCaxPaZzcchckKtsA3M33gJbK8rsp8URyHU1FqlaNhwLiC4q13i8mKtEEZgAZUgkEEEEanerDuqyf7Orbo11SGyEab5MwOjj1Ej28q25Su+deHHWYwTuqTuqLy12StUzATu6UJRBSkyUpAfJTlSpslJlpQd3ObaOkflTMnlQXHeIjD2jcbOFUgsy5SNTADAqSBJ3XXzFUfDOM4i9f77ETh7IUBLcSLo1Ku1xlygeLlBMDWBrKU1gs0hsVHiMclseJ1HnII9yNBT/t6ZS2YHyGp+lKBRZrjZqRLoYAjUEAgjmDsadNUEHc04WqkrqEGd3Sd1UlV/H8c1myXSA2ZFEid2E6ek1GVB3dU1rVM4Ti+9tKx+Ln60XNE6VqAos07uaJAp2SrSARSky0UVphShCA2pqM2aKyV2WqQE7qu7qistdkq0gL3Vd3NFhK7JSgF7qu7qislIVoAXuqQ2qLy0uWlACbNMNqj8lNa3SkhWtaqC4lWVxKFurVohPaou3QtqirdcqdidaeKYtSCslFFLFJSzQCZaz/ABbtA1u/btW8o8Rz5ohgBsGgkanSB+HkK0QrybBd4uKvI1h7l/vLmRibkquqqyBWAAg7kEa9CZxuzw3iX012B4laxF04h2tfdpCSQvjzSp5azJrF/tF7fM7mzhbjhBoziELj1XUr0B853qfs1+y/EYy13r3hhwynu/Bna5/M0EZVPKJmZjrWcf8A2SY/DWjcATEa6rYzvcH82RlBYacpOo0qrKvobZj72OuiGF24GJ1iU165gdTUlnj2ITUX7wJ1J7xtT5660vCMCbt5LfMk78su4iu7Q8Lu2bn3iEAzBjT2POtXN5JzrnoPwvbnGJP3uYHQh1DSOhO/1oPtB2hu4xw7hVyjQICNebE8zy8gABVOo+ewFSnDOpIKkEDMRtpIE/Wtc5TM1s9O/YyrvcvO13RUCC0TLNqDn6wIAHqeleqFa8k/YxwbvLtzFZiBaORQI8RdTmnyAI9yK9fIqfDDIorop5FdFKSERFJFSxXRSkhFlpMtSxSRVpICY3AJeXJcXMsgwZgxtMbjyogCn0hpRAM4Rg0pc8BnPZuL3ttifxanMh9DHlTMRwHDPlmzb8LZgCoGuu5HxDU6HSj66gIwkaAQBoBtA5QKWKWuirSCRSgUtdSiHRWW7eYlVt2lLATczGSBoo31/qrUNqP00+tVh7PYYtma0HbrcZrn+smoyrwz/AO0li0Mr3BrsFDOZ5QFBrY4e6HUMAwBEgOrI3urAEVju0XZNHPeYRLlm+uqm34EJHQyMh81+tUWE7d47B3DbxI74KYK3VAbTpcABPrrWfV8G6n8nqVOBryrtF+0m7cy/ZE7nQ5ycryTtlzAxH96F4Xg8Tj7ZN/HMhLRbRte8EEscoZY8oBmDV9+xyj0/Hcdw9kxcvW1P8OYFv8AkGp+VD2ePi7+4sXrk7MV7pPXPciR6A1iOz3Zuxbm1d+y3QbgY4gXblq7bg5cqobW4MsRMGPIVvuG8P7onLiHvLrGZswAMREAa6HXzqfYaiDcOWKy6hW/hDZ494FSZabNOmtmBMtcEpZpy0pID37wTVgY5sBIH9Uagee3nUiQQCCCDsRqD6GpqBv4ASWtE2nO5WMrf12z4W9dD5ilECMtdlqrxPGkw4IxV2yrCD4W1I/i7o+JfQFqs7N4MAVMg6gwRI6ieVUguWuy06aSaATLTGFSU1qAFuCg7oo65Qd2qQWyaMtmq+y1GWzXJnYLU06ahU0+ahSSaWaizUs1ASTTGRQ2cquYjIDGpBM5fTc1wM1WcSxwDDI6grIJYzvHwp105xWdOI1lVmnw1+B6fKiPtg5msNheKu0tnueHfMkD/LBI1qDH8WuYix90sMCdZAy5edwTIB68udY7aOkTCO1vD+H2bgxd20UuO2TvbRgs7SZZPhJ0MmJ86pL9pLykXAGU8jWG7Y8Sxa3EGIDKF1t7NbblmVtVbQ+e9TYDtLey+FAxPwsB8PqvP1EelY3/AD1qaOv8/wCmc3JZXOGYbCMbz2XC7LlBY/XRaF7R37WKs5rFp0cZLa5iPH3zquX6TUWI43iXt+O5YdXEQcwB6iY38poTH8Ua2cIlsKLtm4j5fiDZHi0CeYln3I0q4zqq/I/ppc+fB672G7PfYMIlo/vD47p0P3jASARuAAB7Vemg+LcXt4e2Ll9ggJAA3JZtkUczWdbt1aZittGYyBJZVEkkDc7SI9SOteg8kNYaAv8AGLKXO6NwZ5UZRLEFjC5oHhnzrz/tb23vIypbYIGQEwvjBJMjXygexrEnGXLxFpFE3DAVFGZ2bqQPfQCkB75hcYlzPkYNkbISpBE5QxGn9VEVj/2d4B8NavWbsBxcV2UENGe2sSRp+HlWtzUA6kpuakLUIOrppk101QOmm11LSkh1IaUmkmlEOpKWKQ1aSHV1JXTSiCzUWKwyXVy3EV16MAw+Rp8100EMzj+wWDuGQrW/K2QB6wwMe1SHsXYyhBcxKqBAAvMQBIMBWkASo0HQVo5rppQYy7+zq0SSL97UyZysTO+sCtBwTggw21264iIciB7AVZzSzSgdXU2a6aUQfSzUeauzUoHzXUzNXZqUh5Px9UfE4m4Mn3dxgU+EjIMuoPWJmOc0V2b7XrYuKjm8LTHKLZTQFiArBsxAHWOtWn7QOzTXm+0WTbVwqI4IYM5zQniBKkyQNV9TG2afA4juz32DvKUJBa3JBKyCQNdPaOhNYbeTqspo9hVgdQQR1GtKa8Ww2O7lY76/ZM7XFK69OX5Va4PtViEAjE27nkx/uw/vWltMw8NHqWcdR19qosT2gzsbeEtm/cGjN8FlD/NeI19Fk1gsZxdsTc++LADXwuTb5fhBgctjXos3CM9m6ro3iCXNoI0CXF1A/qDV08MOkmEFwIO+ZGfWTbUqvkACSdOvOmXq63iS0hkZCOsFT5q40+cHyqO61KBtk0ZbNV9p6JS5XJnVBytTs1CrcqRXnaoUmzUpMAkkBRuzEAD1JqqxfG7NtmQN3t5dO5trcchjsHa2jZB1NVF4425DYjEWLAJy2lFtyssJghnTXQ7gk/SstlSLDj/aVLFotbILNIVnDIkbMwJhiOUxBnSaxJ7ZC94EW1cukGI7xMxAmBcK6nTSYG2tF4zBNmLYu5bxZKhUfKq2xuxbIBlLRz6DzNA2rIuXcwRdmMBcsbKST1IG3n1qefZqfhTvx7FXnyA9wNiZYkHnLfh9gIrYcGf7OEDyl0D4mb94DqWW5qH5czvrVBfNp3y/BeEQW/d3RyDHdW/m2PPrR+B++tvhLjlTM2zGYBhurW2+IfXoRRhGzTjdu6mS+q5WB0YLDDnowysteZ9qcDZwt3MVvqlzNrbcEI4iVCmDBBVh49jsIqK5cv2LmS82ZAdHUllAJgEMdSukEcqM7W4s3bFhFhigZ3A3yiRbYLuRq+vkJqpRh+lLwzC96x7i6L0nO9q8r2jofiZwWQepcV7FwzsbhbXd3Llm299T3ne6nxE5hlMwyjQDyAryjsacXYR72GuG2LsWyYBh5ItmGUqyl/Ad4zg+mi7EdocVZvrYxT57eLRr1lhsrmSQugygkEFIEGDGuu38mPYWn7T+H4m81t1RWsWgT4RmcMSuZmG4ELpE8ya8yvXGt37iho+9uQTmGWXIkEaweY516mnae7etXCqidQqKGJIMgCRqfYCqjGYPCOq277W4YhhdWFuKLilpDxJWW2YGQB61lbRrhmX4J2VxONZiGXKpAa9cYtodRl3L7z/evVOy3ZazgV8HjukeK8wGY9Qo/CvkPeareymNwtlLeGsOdWaWuhgSTzJVSDJhR0qy4/xZsOrhVV7gy92qHP3inU5Rp4ozQvONJqvVM8h2C0xGIaQQws6dCqsD7/pVhnFefcC7eJcuXVuItpvDqVeZBfOGUFo1yjXXU9K1XD8cz28xIJOogZdJOsQPKpfSzyhfE+K28Ooa6SAzZQQCdYJ1gaCAaXAcSS8oa2ZUgMD5HkehHMHXasZ2pxaYlxhO+KPmViwQuAW8ITwmdmk+VHdluGXMEzWL7TcuGberBXAbKAmeNZnQDmPWlENdnrs9Vv2ljqIjlGoPvXNec7aelKSFlnpRcoS3dPMU/vKUQIL0maoO8rs9WiE4anZqELGomQxFSiB+aumq0WT1pwQjrSiB5aovtC9aGg+VNNrzFKOQwXx1pBiB1oG9CiYJqRVBq0kDDeFQNi9dqj7rzpCgFKOQr7QKcL00CBSONdj+VKIHG+OoprYkUEbZ5CPepwPSlECQ9Me9HOowwHOmORvvSiBK3POke4RQwueX+/nSm4D1pRCW4Fb4gD/UJ333rN3eyeGZle4iuyhw0IltXLEEMyoBqAIGvWry7dgaDXz0oV8VG5UdedOhGVa9l8MPhtlfIO8fImrCwEsqLdsZVWYUTzMkyd9TUV/jKAEAEnroKrLvFz+FVHrqaUNF6cR51FcumqB+J3D+L5aVEcSx3NWsnJcC8eW1T28SRvzoC3dHUUTbceXzrLZpZD7F5iYj2qv43xG6Fi0pK6h2VguYzGRXHLkYjU7iKlVc/h8JzaEHaOc+VYbt3eFsfZk8RLZ7hywApJNu0o5Ab6eXnU+XDUnoaO1xwwNoPaskalLWHNwBjrq/ejM2upOtF9me1GIxFxibisloBnJsBCQSQqhhcME68utYXgvZ+9iXyW0IA+J2BVEHmY19BXonCOBrh7JRWzKDmu3Bp3lw/CqDlA26annTayl/ozWJibYvtMkakkGAC0nwiemn+5qvXCur+E7EnTzq14lbHiJB6DkBpoAKp0xrqUVjBJBGk+fry36AmsI2U3aywUdHOgJynqNNJHsaDXirAoIXcAPrm301mI9q0va+x31oeEqzjwzzZNR+lYTvz4Qw+E89vQ10z6jGvGWbYQvfZFJCuS+RifCH1bTlExVfxLvLd0lyVafCQTEDQZD0AjzrW4S1ZBW45IdrYEabAlp38/pU1tcPeU5yLtstlJXTxHbXl1kdCOtO4OTN8O41dym14XRyJEZWkMGkMsQZUfKtdxTCYlbeCxFpLThWAt2Im53odmOS58ThlBzCYGWY5hvDewlsmbd9gJmGAmByzjb1itl2Ysd7cS6uuGwyumHIj7y60rdvidSoXwKecueYnPSvgjnpjV7T38VmRHFgIWN13NzNYztBUbsFB08IO3KjLH7PUz573FMGM0ZlVlbMdDOriflzqv7cKqYkYrDBvEXt3s8KlxhlBCh4JzKdG2JTqDUGHuJkW4hQrpIygMpG6sMuh86j1Pg2s9fJruJ4cYZyj28OSDmW4tstI/CTnzQ0zI+XKq92FwaKSFOYBbcKpYQSAqADSfnUOM7Y3XJhzbQrDBDmkggCNNJmPLQzpVgO2F3vFQsfhBLBxlO2xIgaCeWsg7VzOpR4zjV1Uyvhb9yGkXRbcACIAY5YME6HpAMwIjTtpiRly4UsFBUMy3wYYgxopH4R686uP8aXnthxlGVtUJIuRyMkRHXTT604duL6+BmQyuZWUtoQQMpCrE7mCPzronPo5tN/Zl8Zw6/iWa8lm4bhdSyL3g+LVYS7ZTpyY1oRw3F4qyli7w57b2wSl83AjCI8MZTvpvOtTf4rvMn4RlYHIS+ZijZgQ0eSzoYnTYGmt26xAzKLjaEQCDHXcpMa/QU6/wAHJX2bOMwahPstwBGZ0zFSV+LxZ1B0IzjKVAIJjatIONOIa7h7ltSoJOhUEjXKSdVmgLfa+4wJfMS6rORriEZHcjxqwPP+3rJY7SqAfBczM0yXdpzQGBdmJA5wKy9FWQ1e0NpnRFaM4JVmKjbeVnNEazEaVbWHzZQHRi4LLEiQInccpHzrI4XjqSyFCWzsfCU3a47ZvGRAgxHlOk0Vj8VctEH4ALXeQ2SRJU5TlaCZyidqnTHCL84g+MxpbJD/AMpChj66EHTrTvtA8vnWcwfHL12y+RA4KnOwNsBQy6gjMIYCTodehp91ijFLqlDmKq29ttYEN+E7aHrrFapOS/OI9PmP1ppvny+dVgwbkSASOoBI+YGtI1ll+LTzII/tSmYWnfHp+dJ345/markP86/X9KmDN/GPr+lKIGreXqPrXd4P+1Cd838a0vet/Gv1/SlEH4gSNJ+Z/SpVuMOQHzNCNi43ce00i4ydix9B/wBaUQMN1ugPtXG4en0P6UC+OUfExHvr8hND3OMINgx9TSiFwsnl9I/OnMD0+VZu5xx/wwPr9TQd7iTtuxPvV9JDUXMRG5A9wP1qBuIoN2+VZRr5ppu1YDTXONINsx96gftAeQ+etZ0vSZqQF2/Hn5QPYVA/Gbh/Eaqs1JNWIBz8Rc8zUL4oncmh6Wr4Ql72kz0wLUqWzVoGzSgURbwpqb7KanQhKityI+VTKH6ig7VtuTj60QqXP4gff/pXJ6OqyaDh+HZLbO2pKk8hCx1J0mqLiXa6zYYqLau43AuWgZjaC0k0XYv3ChtXZa0wIYK0NlI8QBGu1VfB+0uFuulq3aNmR3du1kAIXUkZuROvnNM++k0oXGD4rcvW5uWzh1YAgMVLlWEjwjYnSAfUihLCk24X4FkBecmSWY8yTqSdZNGYxR3hddJEZWkg+QnYabUPatklgAdfpJHyqAD4u7CxJ1I6ms3xO5PdlfxZAx/lB+HyGutartBaAssVkep29KyuJT7tOqkHygb61rJNBXabFG2toTohzDqOWnlE1VC0Hnwg5vENAGVYkB9p5nrEb0Z2zvouQsJOXafIcqyFhzF12YiQF5wZOxHPSa3lVGNP0Mx+M70BVgrnCZhoSqoPD5gnMfetHYwTG0TbtibOlxRPjBGvzjMCNQwbqQaLhd5LYEui5oYTAI0+LX0ijez3E7uIvtYuXSbdzRzCqzW7Z+FWUD4iQCegq6X4RC3+NPdHdi4osz4i9xbbXVG6KxIlesb1qeE9p2Ny3bU2QhhcqXrJyiMsRnGkHYDlRPGUw2H7tBhsOW8RTOoZba6Z7pU6ACBHU1UYrFYDEXrTgr3tgZgUXIt3IJCMoEzzEDTWTG2PH9G/UbHtLZGKwxtpo2UOjlisZSDkgEHT1EBh515gly5hXFw5gVeHUk5oG5OdztG3P5V6Zaxtu5YOQ5bmUlGmcrgQp106acxWB7Rp3+G75iLd+4im4pFlVuFNGZUD94PhnMVjXcVM++MrK/A8Ua+XzZEQkyiLrDag5z4tDEagaCjAFZbTElIkMcyk+I65kmI0jQ8qyfCMTkcTsdD6VYcU4zcVssKRuDrr6wdTP5101/P8MZ356XRsJNwEwGBaFMrB0Pxag/T50MuB1DTJGzTBIGg9Kpf8S3ZmE2jZo08s2ld/iW9/J8j+tTjZr/0waHC3AHLZBzLAmQxynQ6aiq3EJ94fCDJPwgEc4AiyetBW+0D81U9dx+Roi1xu6R8A8iZPpuaLOkHvLLbBWvDqIj+X/wCijANNAdSB8J2Jg/8A6x1rOrjcwhkAk7xbUa6HdSKksYiBn7liM2jhEK7yBm7qBvsajwyraNLwe6mfJcMJlI+LIZnwwZHmNB06UfxbiiMqIrnKoOmnw+ErqXBbYa61S4ZHazKpqSZDMlsgAnYErOo5DlU+F742jdGUIvhAN1AwMgfuzdDc+Q5Vz5OnRZcH4si2rvI3XJiQisIcFZkwJKbfKtCvFMLdt5Cl4b+KVbMx1LCCQSDsSJHlVVg+A4u7bDBrAVwCs3HzENoRlUE8596sf8M4hTr96MoML4CCJkQ5GbQCDp/epGKg+xxS3atTYL+H4wfCqz8MLERM/CRyJmh37QkkhwrKSJB8o2130P5UJ9la0jJ3F4KTLArIka76g+s1XDGIs5bagnekYqNBa4rhiT93EEj8XiHIxIg+k088Swwki0OWhzE+Z1as2/FG5GPTShnxbHmas0S5NXc4pYA0tCOmoPlBDVD/AOJWJ/cAj+o9TrtO3KeVZlMawDjk4AM67MGEHltQ5uVeX+kq/DYnidj/APnU67gxMe0+00NxHiFnIT3LbiALpQ8pBJkTBJ2HKsrnpuaqk/0lX4GYq8pY5MwXkGIJHqRvUPeVDNdNbMkhauzUyuqEHTXTSCnRQCTXU8LTglKWEcUuWpRbqRU8qUQHCVKtomiltHoadBqdF5Ew+CJqxtYNF3ce2tBZiOv5VE+JrPrKXUWx+L6VBdxNofi+hqjuYg0Lcu1pZMtjm4i34V+lSrxJ+QPyqnDedLmqvKNLRcDijL4mZ1CgksBMQCZCnQ7bGrbh3aPhmLfK1pLdzdWuqA7ONvGNzPKax2KGZHUblSPmKyPrVzhMzvZ6Tj8JjcxKXcwUyqtBMcoPPSpeF8WvoYu2TMakHfrpWO4P2ouWYV5uJIME+JY/hblW1s9sMM6DvXkGAp2uLoZDJ00+IaGs6y19ETQ3iXF+8BUjTpzrP40ggDz/ADNP4nj8MCWS+W6KEM/Os3jOJksCORBHtWs5GmWXbm4DiCqnS2FX/NEmqfEFUtopgmS2X6At9dKRbhcyx1JJJPnqTQV1szkzoT9OVdcr6ObYZhUUgu/iaYynaOR099K7h6uLqsgYlWE5QTABgnyqASsjz+dSPjNCCTy8PoOm1Uh6fwHGd2C14S13e5KuRHwpPSNY86o+1WJsOyGwrG+pzI6qQpynXU6MAZBj0rNcL4mxVrakIzaKSQoAPxMWZgAYiNKtE4kLVsB7gYqoVEY58gkfAqHUEDQloHSuHE1Tr0mi74Bw60DavOJkl1HiYrOsRyKmYmNqte3HDP8A8DvmUEWnSY37u4QpVW5ePI3t5mqnhzXWt2wotogAKkTcZg/i3MAb9DT7Xah1xaqUaLSXLdxCZN490RmKEQOR2qK0v0ebJt5ir3A2xeVZgkkAdQfXz0p3Deyd/EYJsVZXP3dwo1tZ7wqFUl1WPENdhrpQlm1dw1wo6lLiQxVtCsQwJ9ta7v05Lwt34VkfLctlTpoQRmHUH8Q8xVv9hwb6BXtGIkMLijc/Dlzb9SaXDY5WXR8y3YdrYe1AY/F4S1pmI6rI8yaMvsgCZu8yi3EIt1yWDHKIyvAj8Wflsa87bR6Eky47O9i+G39zeZxpAuAAxuQoUNGo3WrfF9jeFYdDca0SBoc7s0kwANGUAyQNax1lbYtsbvhAZCxyuzbPIQC2pk/L0iprfGHL5813IFi2i3riiJG8ySCANJHkadscfhqMH2a4U8BbFnUArL5iQZMBe9YkgjUGPKavrHZnCrbyLhrIQnMFNsEExuQdz61iODYqxdv5bti2A4hCpfMG3AnOIzTGkSYma9M4XjhlKzqkgrzC7KT4joQN6q1TLzCssdksKjJcGGsF1EKxQGBBER8OknlRpw8bW0A0AyhBAkbx6TUvHXVrLZTkYghWG4kRoZHr7VkOC9qALpwl92e4oMXMoZiYEplgknQgRvpVYRp2uAH8Kgdd98unvz86iuX9SCQYJBggwdDqOWh35TWOwN98DfcEtew7sty3eW4FW3KkFblrMJEMBEfw6TFWVviuHW4ttbq5MQz3MQGJZs5U+FWiCoMagiIHWKyWFvdxoUDxbTMyY1iCQNNj8jQN2zZv727TNuzEQSNyS6keWp6U23jLN0lLDK0cwH+E+ZUKra/DrMVj8ZirWKF63LhrN1TZXmVy5CoSJfUE+IjcHlBibLEan7FYdLtlAMwUZlGUE6jK4DqNNN1PXrrnrvBMuVMmIa40SQgCoDOpifLmNxWcscYNrEB7a92qBYBMGQBIM8iQf9xW6wHb6zcb71kRYAlwcpbU5QQNxryg9dqvpDIYvCvbYq6sNSBIImOYneoZrZ9pOK4XE2GFu7bJQhkgEHMB4l25gn6VjJrRkUUtNmnCgOpwFSW7LHZSfaibfD7h3AHqRUpYCRSxVknDP4nHsJqVcDbG+Y/IVOkXkqgtTW7JOwq0UIuyD31/On/aDygemlZeiwEtcOY76e1FW+HAb6+pAppxDdaYbx61KywLXCAcl+pp4sxuflAqvN09aaSanoLFsg8/Uk0PfxcDwgewobIaX7OTVhQO7eJ3qBnqxbATzqF+Fn+IVtNGWivZqhdqsH4aeood8CelbTRhopwaeDTBS1syPis3xXD5HJ5HUe+9ahth6VRdpfhT+o/lTPyNLwrhYYqDEAz5+5j/AHpXGxl3mOZAkfrU9vn6Cm3tjXSHKgguLXGOoph2HoKg5GkFCLzwdDMiPQcxThZkSN+n6VBa2qcfDSCjxcnptt6UMyyaiFE2N/b+1WCiYfD5jFWeF4YrqxzAMI3IAjnNVXKon3NRphM9J4ZjrVmyiG8W8BAVJY6nQQmw5a/OqvBYpbL4u74s72Wt2wYkB0AJOuntNAcA/dr6/wB6h7Tfv1/8hP71zX8/k29mk7IcbvWsOtu0WGa4zeHKDkWM2WREk6SeXSpe2eOTG2Fbuz9ow+s82tjW4rTuBBYdIPWsv2Q/e/8Apn/Utabhn/FN/wCRif8A22pxHSrV8F7H8ObEWri2rjW7uXvbIzMEuhZFy2VnLmBynUH4j0qn+3FWKvAYAEghQQZYEco+XOi+w/8AxXDv6n/0XKl7Y/8AG3v6v0qbx6azr/kiwuLm3cMgeK3tGwzeZHOicMwKjzE/Oq2z8Leq/mabh93/AKG/tXJ4Oi2LjeOwYtqDGmaTE+QG4qw/xfxAKHGIGbKRpbSYPWBr71UW9qevxezf6TXRZSOb02XeB7QYy6wF3EXGtgqXVSE+I7gAb7n2qx4g9lroKv4VyhXBIcoNwSQCTqdxWa4f8X+VvzWizzrnvPp0w/DXr2gw6FVizAygMczkQsCYgHly/tFZxLG4S++Y6AZYyo4OaZOvUGPlWab/AH86I6U4g7NHY4rk7w29O8gHwqJCzBgaTqZ9aHHEsl03vxBSJ2gc9tegqtO1DLv7H/41lYpXuFTxriK3GgEMratzJ1nflrrUj4U5QxYGYgQNCSNZjl59amwHxVaXtm9P7iu3x4cn76O4dw/wGGWM2pLREDmJJ1/7UZ9mtD47q+i61Q/h/wA39hU1qpAmXYfDrydvY/8ASiLWOtDZY/y/7NVtrYVKlZaNUtDjQedMOKFV9LWeUWhhxIppxNC11XkUIOIppv1CaaaQUnOIpPtVCmmGryiUN+2Un26q9qZV5ROiz/8AEaQ8SqrpDV4ROmWZ4oaYeJtVdUgpyhWEtjnNRteY86aKdV8B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20650" y="-830263"/>
            <a:ext cx="5915025" cy="17335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8" name="AutoShape 4" descr="data:image/jpeg;base64,/9j/4AAQSkZJRgABAQAAAQABAAD/2wCEAAkGBxQSEhQUEhQUFhUUFBQVFRQVGBcVFxUVFBQXFxQVFxQYHCggGBwlHBQWITEhJSkrLi4uFx8zODMsNygtLisBCgoKDg0OFxAQGywkHyQsLCwsLCwsLCwsLCwsLCwsLCwsLCwsLCwsLCwsLCwsLCwsLCwsLCwsLCwsLCwsLCwsLP/AABEIAHkBnwMBIgACEQEDEQH/xAAbAAABBQEBAAAAAAAAAAAAAAAEAQIDBQYAB//EAEQQAAIBAgQDBgMFBgQEBgMAAAECEQADBBIhMQVBUQYTImFxgTKRoRQjQrHRBzNSYnLBFoKy8DSS4fEVc4OzwuMkQ1T/xAAYAQEBAQEBAAAAAAAAAAAAAAAAAQIDBP/EACARAAMBAQEAAwEBAQEAAAAAAAABEQISITFBUQNhIhP/2gAMAwEAAhEDEQA/ALxEqdLddaFEotKIRC1Tu5olUp+SpRAPuaTuaOyVxt0ogD3Nd3NGZKXu6UQHsYYEmSFVVLMx5Kokmhuy1zvr73iIW0QltTyZhJ9wpH/OaXtBcyWxbVvvb8KFGpCBgY30LPk9k86tezfDrWHtd21zM+YtcaCB3jdNNF0AHUAVz06zplRBfEytwZWzkeRK6jbbemI5AAltNiSSf+Y0mM4mqBixARBuFZiPUKCT7Cq5OIrdXNbuKy/xKd9jHkfKsNmkixbGlD8b66eI6dZ2rI9t+116zcUBh3eVdG2JZmBJAtsCIUjUae8gy61wkwMzk5UE6Ku7Ox+kCaxPaZzcchckKtsA3M33gJbK8rsp8URyHU1FqlaNhwLiC4q13i8mKtEEZgAZUgkEEEEanerDuqyf7Orbo11SGyEab5MwOjj1Ej28q25Su+deHHWYwTuqTuqLy12StUzATu6UJRBSkyUpAfJTlSpslJlpQd3ObaOkflTMnlQXHeIjD2jcbOFUgsy5SNTADAqSBJ3XXzFUfDOM4i9f77ETh7IUBLcSLo1Ku1xlygeLlBMDWBrKU1gs0hsVHiMclseJ1HnII9yNBT/t6ZS2YHyGp+lKBRZrjZqRLoYAjUEAgjmDsadNUEHc04WqkrqEGd3Sd1UlV/H8c1myXSA2ZFEid2E6ek1GVB3dU1rVM4Ti+9tKx+Ln60XNE6VqAos07uaJAp2SrSARSky0UVphShCA2pqM2aKyV2WqQE7qu7qistdkq0gL3Vd3NFhK7JSgF7qu7qislIVoAXuqQ2qLy0uWlACbNMNqj8lNa3SkhWtaqC4lWVxKFurVohPaou3QtqirdcqdidaeKYtSCslFFLFJSzQCZaz/ABbtA1u/btW8o8Rz5ohgBsGgkanSB+HkK0QrybBd4uKvI1h7l/vLmRibkquqqyBWAAg7kEa9CZxuzw3iX012B4laxF04h2tfdpCSQvjzSp5azJrF/tF7fM7mzhbjhBoziELj1XUr0B853qfs1+y/EYy13r3hhwynu/Bna5/M0EZVPKJmZjrWcf8A2SY/DWjcATEa6rYzvcH82RlBYacpOo0qrKvobZj72OuiGF24GJ1iU165gdTUlnj2ITUX7wJ1J7xtT5660vCMCbt5LfMk78su4iu7Q8Lu2bn3iEAzBjT2POtXN5JzrnoPwvbnGJP3uYHQh1DSOhO/1oPtB2hu4xw7hVyjQICNebE8zy8gABVOo+ewFSnDOpIKkEDMRtpIE/Wtc5TM1s9O/YyrvcvO13RUCC0TLNqDn6wIAHqeleqFa8k/YxwbvLtzFZiBaORQI8RdTmnyAI9yK9fIqfDDIorop5FdFKSERFJFSxXRSkhFlpMtSxSRVpICY3AJeXJcXMsgwZgxtMbjyogCn0hpRAM4Rg0pc8BnPZuL3ttifxanMh9DHlTMRwHDPlmzb8LZgCoGuu5HxDU6HSj66gIwkaAQBoBtA5QKWKWuirSCRSgUtdSiHRWW7eYlVt2lLATczGSBoo31/qrUNqP00+tVh7PYYtma0HbrcZrn+smoyrwz/AO0li0Mr3BrsFDOZ5QFBrY4e6HUMAwBEgOrI3urAEVju0XZNHPeYRLlm+uqm34EJHQyMh81+tUWE7d47B3DbxI74KYK3VAbTpcABPrrWfV8G6n8nqVOBryrtF+0m7cy/ZE7nQ5ycryTtlzAxH96F4Xg8Tj7ZN/HMhLRbRte8EEscoZY8oBmDV9+xyj0/Hcdw9kxcvW1P8OYFv8AkGp+VD2ePi7+4sXrk7MV7pPXPciR6A1iOz3Zuxbm1d+y3QbgY4gXblq7bg5cqobW4MsRMGPIVvuG8P7onLiHvLrGZswAMREAa6HXzqfYaiDcOWKy6hW/hDZ494FSZabNOmtmBMtcEpZpy0pID37wTVgY5sBIH9Uagee3nUiQQCCCDsRqD6GpqBv4ASWtE2nO5WMrf12z4W9dD5ilECMtdlqrxPGkw4IxV2yrCD4W1I/i7o+JfQFqs7N4MAVMg6gwRI6ieVUguWuy06aSaATLTGFSU1qAFuCg7oo65Qd2qQWyaMtmq+y1GWzXJnYLU06ahU0+ahSSaWaizUs1ASTTGRQ2cquYjIDGpBM5fTc1wM1WcSxwDDI6grIJYzvHwp105xWdOI1lVmnw1+B6fKiPtg5msNheKu0tnueHfMkD/LBI1qDH8WuYix90sMCdZAy5edwTIB68udY7aOkTCO1vD+H2bgxd20UuO2TvbRgs7SZZPhJ0MmJ86pL9pLykXAGU8jWG7Y8Sxa3EGIDKF1t7NbblmVtVbQ+e9TYDtLey+FAxPwsB8PqvP1EelY3/AD1qaOv8/wCmc3JZXOGYbCMbz2XC7LlBY/XRaF7R37WKs5rFp0cZLa5iPH3zquX6TUWI43iXt+O5YdXEQcwB6iY38poTH8Ua2cIlsKLtm4j5fiDZHi0CeYln3I0q4zqq/I/ppc+fB672G7PfYMIlo/vD47p0P3jASARuAAB7Vemg+LcXt4e2Ll9ggJAA3JZtkUczWdbt1aZittGYyBJZVEkkDc7SI9SOteg8kNYaAv8AGLKXO6NwZ5UZRLEFjC5oHhnzrz/tb23vIypbYIGQEwvjBJMjXygexrEnGXLxFpFE3DAVFGZ2bqQPfQCkB75hcYlzPkYNkbISpBE5QxGn9VEVj/2d4B8NavWbsBxcV2UENGe2sSRp+HlWtzUA6kpuakLUIOrppk101QOmm11LSkh1IaUmkmlEOpKWKQ1aSHV1JXTSiCzUWKwyXVy3EV16MAw+Rp8100EMzj+wWDuGQrW/K2QB6wwMe1SHsXYyhBcxKqBAAvMQBIMBWkASo0HQVo5rppQYy7+zq0SSL97UyZysTO+sCtBwTggw21264iIciB7AVZzSzSgdXU2a6aUQfSzUeauzUoHzXUzNXZqUh5Px9UfE4m4Mn3dxgU+EjIMuoPWJmOc0V2b7XrYuKjm8LTHKLZTQFiArBsxAHWOtWn7QOzTXm+0WTbVwqI4IYM5zQniBKkyQNV9TG2afA4juz32DvKUJBa3JBKyCQNdPaOhNYbeTqspo9hVgdQQR1GtKa8Ww2O7lY76/ZM7XFK69OX5Va4PtViEAjE27nkx/uw/vWltMw8NHqWcdR19qosT2gzsbeEtm/cGjN8FlD/NeI19Fk1gsZxdsTc++LADXwuTb5fhBgctjXos3CM9m6ro3iCXNoI0CXF1A/qDV08MOkmEFwIO+ZGfWTbUqvkACSdOvOmXq63iS0hkZCOsFT5q40+cHyqO61KBtk0ZbNV9p6JS5XJnVBytTs1CrcqRXnaoUmzUpMAkkBRuzEAD1JqqxfG7NtmQN3t5dO5trcchjsHa2jZB1NVF4425DYjEWLAJy2lFtyssJghnTXQ7gk/SstlSLDj/aVLFotbILNIVnDIkbMwJhiOUxBnSaxJ7ZC94EW1cukGI7xMxAmBcK6nTSYG2tF4zBNmLYu5bxZKhUfKq2xuxbIBlLRz6DzNA2rIuXcwRdmMBcsbKST1IG3n1qefZqfhTvx7FXnyA9wNiZYkHnLfh9gIrYcGf7OEDyl0D4mb94DqWW5qH5czvrVBfNp3y/BeEQW/d3RyDHdW/m2PPrR+B++tvhLjlTM2zGYBhurW2+IfXoRRhGzTjdu6mS+q5WB0YLDDnowysteZ9qcDZwt3MVvqlzNrbcEI4iVCmDBBVh49jsIqK5cv2LmS82ZAdHUllAJgEMdSukEcqM7W4s3bFhFhigZ3A3yiRbYLuRq+vkJqpRh+lLwzC96x7i6L0nO9q8r2jofiZwWQepcV7FwzsbhbXd3Llm299T3ne6nxE5hlMwyjQDyAryjsacXYR72GuG2LsWyYBh5ItmGUqyl/Ad4zg+mi7EdocVZvrYxT57eLRr1lhsrmSQugygkEFIEGDGuu38mPYWn7T+H4m81t1RWsWgT4RmcMSuZmG4ELpE8ya8yvXGt37iho+9uQTmGWXIkEaweY516mnae7etXCqidQqKGJIMgCRqfYCqjGYPCOq277W4YhhdWFuKLilpDxJWW2YGQB61lbRrhmX4J2VxONZiGXKpAa9cYtodRl3L7z/evVOy3ZazgV8HjukeK8wGY9Qo/CvkPeareymNwtlLeGsOdWaWuhgSTzJVSDJhR0qy4/xZsOrhVV7gy92qHP3inU5Rp4ozQvONJqvVM8h2C0xGIaQQws6dCqsD7/pVhnFefcC7eJcuXVuItpvDqVeZBfOGUFo1yjXXU9K1XD8cz28xIJOogZdJOsQPKpfSzyhfE+K28Ooa6SAzZQQCdYJ1gaCAaXAcSS8oa2ZUgMD5HkehHMHXasZ2pxaYlxhO+KPmViwQuAW8ITwmdmk+VHdluGXMEzWL7TcuGberBXAbKAmeNZnQDmPWlENdnrs9Vv2ljqIjlGoPvXNec7aelKSFlnpRcoS3dPMU/vKUQIL0maoO8rs9WiE4anZqELGomQxFSiB+aumq0WT1pwQjrSiB5aovtC9aGg+VNNrzFKOQwXx1pBiB1oG9CiYJqRVBq0kDDeFQNi9dqj7rzpCgFKOQr7QKcL00CBSONdj+VKIHG+OoprYkUEbZ5CPepwPSlECQ9Me9HOowwHOmORvvSiBK3POke4RQwueX+/nSm4D1pRCW4Fb4gD/UJ333rN3eyeGZle4iuyhw0IltXLEEMyoBqAIGvWry7dgaDXz0oV8VG5UdedOhGVa9l8MPhtlfIO8fImrCwEsqLdsZVWYUTzMkyd9TUV/jKAEAEnroKrLvFz+FVHrqaUNF6cR51FcumqB+J3D+L5aVEcSx3NWsnJcC8eW1T28SRvzoC3dHUUTbceXzrLZpZD7F5iYj2qv43xG6Fi0pK6h2VguYzGRXHLkYjU7iKlVc/h8JzaEHaOc+VYbt3eFsfZk8RLZ7hywApJNu0o5Ab6eXnU+XDUnoaO1xwwNoPaskalLWHNwBjrq/ejM2upOtF9me1GIxFxibisloBnJsBCQSQqhhcME68utYXgvZ+9iXyW0IA+J2BVEHmY19BXonCOBrh7JRWzKDmu3Bp3lw/CqDlA26annTayl/ozWJibYvtMkakkGAC0nwiemn+5qvXCur+E7EnTzq14lbHiJB6DkBpoAKp0xrqUVjBJBGk+fry36AmsI2U3aywUdHOgJynqNNJHsaDXirAoIXcAPrm301mI9q0va+x31oeEqzjwzzZNR+lYTvz4Qw+E89vQ10z6jGvGWbYQvfZFJCuS+RifCH1bTlExVfxLvLd0lyVafCQTEDQZD0AjzrW4S1ZBW45IdrYEabAlp38/pU1tcPeU5yLtstlJXTxHbXl1kdCOtO4OTN8O41dym14XRyJEZWkMGkMsQZUfKtdxTCYlbeCxFpLThWAt2Im53odmOS58ThlBzCYGWY5hvDewlsmbd9gJmGAmByzjb1itl2Ysd7cS6uuGwyumHIj7y60rdvidSoXwKecueYnPSvgjnpjV7T38VmRHFgIWN13NzNYztBUbsFB08IO3KjLH7PUz573FMGM0ZlVlbMdDOriflzqv7cKqYkYrDBvEXt3s8KlxhlBCh4JzKdG2JTqDUGHuJkW4hQrpIygMpG6sMuh86j1Pg2s9fJruJ4cYZyj28OSDmW4tstI/CTnzQ0zI+XKq92FwaKSFOYBbcKpYQSAqADSfnUOM7Y3XJhzbQrDBDmkggCNNJmPLQzpVgO2F3vFQsfhBLBxlO2xIgaCeWsg7VzOpR4zjV1Uyvhb9yGkXRbcACIAY5YME6HpAMwIjTtpiRly4UsFBUMy3wYYgxopH4R686uP8aXnthxlGVtUJIuRyMkRHXTT604duL6+BmQyuZWUtoQQMpCrE7mCPzronPo5tN/Zl8Zw6/iWa8lm4bhdSyL3g+LVYS7ZTpyY1oRw3F4qyli7w57b2wSl83AjCI8MZTvpvOtTf4rvMn4RlYHIS+ZijZgQ0eSzoYnTYGmt26xAzKLjaEQCDHXcpMa/QU6/wAHJX2bOMwahPstwBGZ0zFSV+LxZ1B0IzjKVAIJjatIONOIa7h7ltSoJOhUEjXKSdVmgLfa+4wJfMS6rORriEZHcjxqwPP+3rJY7SqAfBczM0yXdpzQGBdmJA5wKy9FWQ1e0NpnRFaM4JVmKjbeVnNEazEaVbWHzZQHRi4LLEiQInccpHzrI4XjqSyFCWzsfCU3a47ZvGRAgxHlOk0Vj8VctEH4ALXeQ2SRJU5TlaCZyidqnTHCL84g+MxpbJD/AMpChj66EHTrTvtA8vnWcwfHL12y+RA4KnOwNsBQy6gjMIYCTodehp91ijFLqlDmKq29ttYEN+E7aHrrFapOS/OI9PmP1ppvny+dVgwbkSASOoBI+YGtI1ll+LTzII/tSmYWnfHp+dJ345/markP86/X9KmDN/GPr+lKIGreXqPrXd4P+1Cd838a0vet/Gv1/SlEH4gSNJ+Z/SpVuMOQHzNCNi43ce00i4ydix9B/wBaUQMN1ugPtXG4en0P6UC+OUfExHvr8hND3OMINgx9TSiFwsnl9I/OnMD0+VZu5xx/wwPr9TQd7iTtuxPvV9JDUXMRG5A9wP1qBuIoN2+VZRr5ppu1YDTXONINsx96gftAeQ+etZ0vSZqQF2/Hn5QPYVA/Gbh/Eaqs1JNWIBz8Rc8zUL4oncmh6Wr4Ql72kz0wLUqWzVoGzSgURbwpqb7KanQhKityI+VTKH6ig7VtuTj60QqXP4gff/pXJ6OqyaDh+HZLbO2pKk8hCx1J0mqLiXa6zYYqLau43AuWgZjaC0k0XYv3ChtXZa0wIYK0NlI8QBGu1VfB+0uFuulq3aNmR3du1kAIXUkZuROvnNM++k0oXGD4rcvW5uWzh1YAgMVLlWEjwjYnSAfUihLCk24X4FkBecmSWY8yTqSdZNGYxR3hddJEZWkg+QnYabUPatklgAdfpJHyqAD4u7CxJ1I6ms3xO5PdlfxZAx/lB+HyGutartBaAssVkep29KyuJT7tOqkHygb61rJNBXabFG2toTohzDqOWnlE1VC0Hnwg5vENAGVYkB9p5nrEb0Z2zvouQsJOXafIcqyFhzF12YiQF5wZOxHPSa3lVGNP0Mx+M70BVgrnCZhoSqoPD5gnMfetHYwTG0TbtibOlxRPjBGvzjMCNQwbqQaLhd5LYEui5oYTAI0+LX0ijez3E7uIvtYuXSbdzRzCqzW7Z+FWUD4iQCegq6X4RC3+NPdHdi4osz4i9xbbXVG6KxIlesb1qeE9p2Ny3bU2QhhcqXrJyiMsRnGkHYDlRPGUw2H7tBhsOW8RTOoZba6Z7pU6ACBHU1UYrFYDEXrTgr3tgZgUXIt3IJCMoEzzEDTWTG2PH9G/UbHtLZGKwxtpo2UOjlisZSDkgEHT1EBh515gly5hXFw5gVeHUk5oG5OdztG3P5V6Zaxtu5YOQ5bmUlGmcrgQp106acxWB7Rp3+G75iLd+4im4pFlVuFNGZUD94PhnMVjXcVM++MrK/A8Ua+XzZEQkyiLrDag5z4tDEagaCjAFZbTElIkMcyk+I65kmI0jQ8qyfCMTkcTsdD6VYcU4zcVssKRuDrr6wdTP5101/P8MZ356XRsJNwEwGBaFMrB0Pxag/T50MuB1DTJGzTBIGg9Kpf8S3ZmE2jZo08s2ld/iW9/J8j+tTjZr/0waHC3AHLZBzLAmQxynQ6aiq3EJ94fCDJPwgEc4AiyetBW+0D81U9dx+Roi1xu6R8A8iZPpuaLOkHvLLbBWvDqIj+X/wCijANNAdSB8J2Jg/8A6x1rOrjcwhkAk7xbUa6HdSKksYiBn7liM2jhEK7yBm7qBvsajwyraNLwe6mfJcMJlI+LIZnwwZHmNB06UfxbiiMqIrnKoOmnw+ErqXBbYa61S4ZHazKpqSZDMlsgAnYErOo5DlU+F742jdGUIvhAN1AwMgfuzdDc+Q5Vz5OnRZcH4si2rvI3XJiQisIcFZkwJKbfKtCvFMLdt5Cl4b+KVbMx1LCCQSDsSJHlVVg+A4u7bDBrAVwCs3HzENoRlUE8596sf8M4hTr96MoML4CCJkQ5GbQCDp/epGKg+xxS3atTYL+H4wfCqz8MLERM/CRyJmh37QkkhwrKSJB8o2130P5UJ9la0jJ3F4KTLArIka76g+s1XDGIs5bagnekYqNBa4rhiT93EEj8XiHIxIg+k088Swwki0OWhzE+Z1as2/FG5GPTShnxbHmas0S5NXc4pYA0tCOmoPlBDVD/AOJWJ/cAj+o9TrtO3KeVZlMawDjk4AM67MGEHltQ5uVeX+kq/DYnidj/APnU67gxMe0+00NxHiFnIT3LbiALpQ8pBJkTBJ2HKsrnpuaqk/0lX4GYq8pY5MwXkGIJHqRvUPeVDNdNbMkhauzUyuqEHTXTSCnRQCTXU8LTglKWEcUuWpRbqRU8qUQHCVKtomiltHoadBqdF5Ew+CJqxtYNF3ce2tBZiOv5VE+JrPrKXUWx+L6VBdxNofi+hqjuYg0Lcu1pZMtjm4i34V+lSrxJ+QPyqnDedLmqvKNLRcDijL4mZ1CgksBMQCZCnQ7bGrbh3aPhmLfK1pLdzdWuqA7ONvGNzPKax2KGZHUblSPmKyPrVzhMzvZ6Tj8JjcxKXcwUyqtBMcoPPSpeF8WvoYu2TMakHfrpWO4P2ouWYV5uJIME+JY/hblW1s9sMM6DvXkGAp2uLoZDJ00+IaGs6y19ETQ3iXF+8BUjTpzrP40ggDz/ADNP4nj8MCWS+W6KEM/Os3jOJksCORBHtWs5GmWXbm4DiCqnS2FX/NEmqfEFUtopgmS2X6At9dKRbhcyx1JJJPnqTQV1szkzoT9OVdcr6ObYZhUUgu/iaYynaOR099K7h6uLqsgYlWE5QTABgnyqASsjz+dSPjNCCTy8PoOm1Uh6fwHGd2C14S13e5KuRHwpPSNY86o+1WJsOyGwrG+pzI6qQpynXU6MAZBj0rNcL4mxVrakIzaKSQoAPxMWZgAYiNKtE4kLVsB7gYqoVEY58gkfAqHUEDQloHSuHE1Tr0mi74Bw60DavOJkl1HiYrOsRyKmYmNqte3HDP8A8DvmUEWnSY37u4QpVW5ePI3t5mqnhzXWt2wotogAKkTcZg/i3MAb9DT7Xah1xaqUaLSXLdxCZN490RmKEQOR2qK0v0ebJt5ir3A2xeVZgkkAdQfXz0p3Deyd/EYJsVZXP3dwo1tZ7wqFUl1WPENdhrpQlm1dw1wo6lLiQxVtCsQwJ9ta7v05Lwt34VkfLctlTpoQRmHUH8Q8xVv9hwb6BXtGIkMLijc/Dlzb9SaXDY5WXR8y3YdrYe1AY/F4S1pmI6rI8yaMvsgCZu8yi3EIt1yWDHKIyvAj8Wflsa87bR6Eky47O9i+G39zeZxpAuAAxuQoUNGo3WrfF9jeFYdDca0SBoc7s0kwANGUAyQNax1lbYtsbvhAZCxyuzbPIQC2pk/L0iprfGHL5813IFi2i3riiJG8ySCANJHkadscfhqMH2a4U8BbFnUArL5iQZMBe9YkgjUGPKavrHZnCrbyLhrIQnMFNsEExuQdz61iODYqxdv5bti2A4hCpfMG3AnOIzTGkSYma9M4XjhlKzqkgrzC7KT4joQN6q1TLzCssdksKjJcGGsF1EKxQGBBER8OknlRpw8bW0A0AyhBAkbx6TUvHXVrLZTkYghWG4kRoZHr7VkOC9qALpwl92e4oMXMoZiYEplgknQgRvpVYRp2uAH8Kgdd98unvz86iuX9SCQYJBggwdDqOWh35TWOwN98DfcEtew7sty3eW4FW3KkFblrMJEMBEfw6TFWVviuHW4ttbq5MQz3MQGJZs5U+FWiCoMagiIHWKyWFvdxoUDxbTMyY1iCQNNj8jQN2zZv727TNuzEQSNyS6keWp6U23jLN0lLDK0cwH+E+ZUKra/DrMVj8ZirWKF63LhrN1TZXmVy5CoSJfUE+IjcHlBibLEan7FYdLtlAMwUZlGUE6jK4DqNNN1PXrrnrvBMuVMmIa40SQgCoDOpifLmNxWcscYNrEB7a92qBYBMGQBIM8iQf9xW6wHb6zcb71kRYAlwcpbU5QQNxryg9dqvpDIYvCvbYq6sNSBIImOYneoZrZ9pOK4XE2GFu7bJQhkgEHMB4l25gn6VjJrRkUUtNmnCgOpwFSW7LHZSfaibfD7h3AHqRUpYCRSxVknDP4nHsJqVcDbG+Y/IVOkXkqgtTW7JOwq0UIuyD31/On/aDygemlZeiwEtcOY76e1FW+HAb6+pAppxDdaYbx61KywLXCAcl+pp4sxuflAqvN09aaSanoLFsg8/Uk0PfxcDwgewobIaX7OTVhQO7eJ3qBnqxbATzqF+Fn+IVtNGWivZqhdqsH4aeood8CelbTRhopwaeDTBS1syPis3xXD5HJ5HUe+9ahth6VRdpfhT+o/lTPyNLwrhYYqDEAz5+5j/AHpXGxl3mOZAkfrU9vn6Cm3tjXSHKgguLXGOoph2HoKg5GkFCLzwdDMiPQcxThZkSN+n6VBa2qcfDSCjxcnptt6UMyyaiFE2N/b+1WCiYfD5jFWeF4YrqxzAMI3IAjnNVXKon3NRphM9J4ZjrVmyiG8W8BAVJY6nQQmw5a/OqvBYpbL4u74s72Wt2wYkB0AJOuntNAcA/dr6/wB6h7Tfv1/8hP71zX8/k29mk7IcbvWsOtu0WGa4zeHKDkWM2WREk6SeXSpe2eOTG2Fbuz9ow+s82tjW4rTuBBYdIPWsv2Q/e/8Apn/Utabhn/FN/wCRif8A22pxHSrV8F7H8ObEWri2rjW7uXvbIzMEuhZFy2VnLmBynUH4j0qn+3FWKvAYAEghQQZYEco+XOi+w/8AxXDv6n/0XKl7Y/8AG3v6v0qbx6azr/kiwuLm3cMgeK3tGwzeZHOicMwKjzE/Oq2z8Leq/mabh93/AKG/tXJ4Oi2LjeOwYtqDGmaTE+QG4qw/xfxAKHGIGbKRpbSYPWBr71UW9qevxezf6TXRZSOb02XeB7QYy6wF3EXGtgqXVSE+I7gAb7n2qx4g9lroKv4VyhXBIcoNwSQCTqdxWa4f8X+VvzWizzrnvPp0w/DXr2gw6FVizAygMczkQsCYgHly/tFZxLG4S++Y6AZYyo4OaZOvUGPlWab/AH86I6U4g7NHY4rk7w29O8gHwqJCzBgaTqZ9aHHEsl03vxBSJ2gc9tegqtO1DLv7H/41lYpXuFTxriK3GgEMratzJ1nflrrUj4U5QxYGYgQNCSNZjl59amwHxVaXtm9P7iu3x4cn76O4dw/wGGWM2pLREDmJJ1/7UZ9mtD47q+i61Q/h/wA39hU1qpAmXYfDrydvY/8ASiLWOtDZY/y/7NVtrYVKlZaNUtDjQedMOKFV9LWeUWhhxIppxNC11XkUIOIppv1CaaaQUnOIpPtVCmmGryiUN+2Un26q9qZV5ROiz/8AEaQ8SqrpDV4ROmWZ4oaYeJtVdUgpyhWEtjnNRteY86aKdV8B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20650" y="-830263"/>
            <a:ext cx="5915025" cy="17335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0" name="AutoShape 6" descr="data:image/jpeg;base64,/9j/4AAQSkZJRgABAQAAAQABAAD/2wCEAAkGBxQSEhQUEhQUFhUUFBQVFRQVGBcVFxUVFBQXFxQVFxQYHCggGBwlHBQWITEhJSkrLi4uFx8zODMsNygtLisBCgoKDg0OFxAQGywkHyQsLCwsLCwsLCwsLCwsLCwsLCwsLCwsLCwsLCwsLCwsLCwsLCwsLCwsLCwsLCwsLCwsLP/AABEIAHkBnwMBIgACEQEDEQH/xAAbAAABBQEBAAAAAAAAAAAAAAAEAQIDBQYAB//EAEQQAAIBAgQDBgMFBgQEBgMAAAECEQADBBIhMQVBUQYTImFxgTKRoRQjQrHRBzNSYnLBFoKy8DSS4fEVc4OzwuMkQ1T/xAAYAQEBAQEBAAAAAAAAAAAAAAAAAQIDBP/EACARAAMBAQEAAwEBAQEAAAAAAAABEQISITFBUQNhIhP/2gAMAwEAAhEDEQA/ALxEqdLddaFEotKIRC1Tu5olUp+SpRAPuaTuaOyVxt0ogD3Nd3NGZKXu6UQHsYYEmSFVVLMx5Kokmhuy1zvr73iIW0QltTyZhJ9wpH/OaXtBcyWxbVvvb8KFGpCBgY30LPk9k86tezfDrWHtd21zM+YtcaCB3jdNNF0AHUAVz06zplRBfEytwZWzkeRK6jbbemI5AAltNiSSf+Y0mM4mqBixARBuFZiPUKCT7Cq5OIrdXNbuKy/xKd9jHkfKsNmkixbGlD8b66eI6dZ2rI9t+116zcUBh3eVdG2JZmBJAtsCIUjUae8gy61wkwMzk5UE6Ku7Ox+kCaxPaZzcchckKtsA3M33gJbK8rsp8URyHU1FqlaNhwLiC4q13i8mKtEEZgAZUgkEEEEanerDuqyf7Orbo11SGyEab5MwOjj1Ej28q25Su+deHHWYwTuqTuqLy12StUzATu6UJRBSkyUpAfJTlSpslJlpQd3ObaOkflTMnlQXHeIjD2jcbOFUgsy5SNTADAqSBJ3XXzFUfDOM4i9f77ETh7IUBLcSLo1Ku1xlygeLlBMDWBrKU1gs0hsVHiMclseJ1HnII9yNBT/t6ZS2YHyGp+lKBRZrjZqRLoYAjUEAgjmDsadNUEHc04WqkrqEGd3Sd1UlV/H8c1myXSA2ZFEid2E6ek1GVB3dU1rVM4Ti+9tKx+Ln60XNE6VqAos07uaJAp2SrSARSky0UVphShCA2pqM2aKyV2WqQE7qu7qistdkq0gL3Vd3NFhK7JSgF7qu7qislIVoAXuqQ2qLy0uWlACbNMNqj8lNa3SkhWtaqC4lWVxKFurVohPaou3QtqirdcqdidaeKYtSCslFFLFJSzQCZaz/ABbtA1u/btW8o8Rz5ohgBsGgkanSB+HkK0QrybBd4uKvI1h7l/vLmRibkquqqyBWAAg7kEa9CZxuzw3iX012B4laxF04h2tfdpCSQvjzSp5azJrF/tF7fM7mzhbjhBoziELj1XUr0B853qfs1+y/EYy13r3hhwynu/Bna5/M0EZVPKJmZjrWcf8A2SY/DWjcATEa6rYzvcH82RlBYacpOo0qrKvobZj72OuiGF24GJ1iU165gdTUlnj2ITUX7wJ1J7xtT5660vCMCbt5LfMk78su4iu7Q8Lu2bn3iEAzBjT2POtXN5JzrnoPwvbnGJP3uYHQh1DSOhO/1oPtB2hu4xw7hVyjQICNebE8zy8gABVOo+ewFSnDOpIKkEDMRtpIE/Wtc5TM1s9O/YyrvcvO13RUCC0TLNqDn6wIAHqeleqFa8k/YxwbvLtzFZiBaORQI8RdTmnyAI9yK9fIqfDDIorop5FdFKSERFJFSxXRSkhFlpMtSxSRVpICY3AJeXJcXMsgwZgxtMbjyogCn0hpRAM4Rg0pc8BnPZuL3ttifxanMh9DHlTMRwHDPlmzb8LZgCoGuu5HxDU6HSj66gIwkaAQBoBtA5QKWKWuirSCRSgUtdSiHRWW7eYlVt2lLATczGSBoo31/qrUNqP00+tVh7PYYtma0HbrcZrn+smoyrwz/AO0li0Mr3BrsFDOZ5QFBrY4e6HUMAwBEgOrI3urAEVju0XZNHPeYRLlm+uqm34EJHQyMh81+tUWE7d47B3DbxI74KYK3VAbTpcABPrrWfV8G6n8nqVOBryrtF+0m7cy/ZE7nQ5ycryTtlzAxH96F4Xg8Tj7ZN/HMhLRbRte8EEscoZY8oBmDV9+xyj0/Hcdw9kxcvW1P8OYFv8AkGp+VD2ePi7+4sXrk7MV7pPXPciR6A1iOz3Zuxbm1d+y3QbgY4gXblq7bg5cqobW4MsRMGPIVvuG8P7onLiHvLrGZswAMREAa6HXzqfYaiDcOWKy6hW/hDZ494FSZabNOmtmBMtcEpZpy0pID37wTVgY5sBIH9Uagee3nUiQQCCCDsRqD6GpqBv4ASWtE2nO5WMrf12z4W9dD5ilECMtdlqrxPGkw4IxV2yrCD4W1I/i7o+JfQFqs7N4MAVMg6gwRI6ieVUguWuy06aSaATLTGFSU1qAFuCg7oo65Qd2qQWyaMtmq+y1GWzXJnYLU06ahU0+ahSSaWaizUs1ASTTGRQ2cquYjIDGpBM5fTc1wM1WcSxwDDI6grIJYzvHwp105xWdOI1lVmnw1+B6fKiPtg5msNheKu0tnueHfMkD/LBI1qDH8WuYix90sMCdZAy5edwTIB68udY7aOkTCO1vD+H2bgxd20UuO2TvbRgs7SZZPhJ0MmJ86pL9pLykXAGU8jWG7Y8Sxa3EGIDKF1t7NbblmVtVbQ+e9TYDtLey+FAxPwsB8PqvP1EelY3/AD1qaOv8/wCmc3JZXOGYbCMbz2XC7LlBY/XRaF7R37WKs5rFp0cZLa5iPH3zquX6TUWI43iXt+O5YdXEQcwB6iY38poTH8Ua2cIlsKLtm4j5fiDZHi0CeYln3I0q4zqq/I/ppc+fB672G7PfYMIlo/vD47p0P3jASARuAAB7Vemg+LcXt4e2Ll9ggJAA3JZtkUczWdbt1aZittGYyBJZVEkkDc7SI9SOteg8kNYaAv8AGLKXO6NwZ5UZRLEFjC5oHhnzrz/tb23vIypbYIGQEwvjBJMjXygexrEnGXLxFpFE3DAVFGZ2bqQPfQCkB75hcYlzPkYNkbISpBE5QxGn9VEVj/2d4B8NavWbsBxcV2UENGe2sSRp+HlWtzUA6kpuakLUIOrppk101QOmm11LSkh1IaUmkmlEOpKWKQ1aSHV1JXTSiCzUWKwyXVy3EV16MAw+Rp8100EMzj+wWDuGQrW/K2QB6wwMe1SHsXYyhBcxKqBAAvMQBIMBWkASo0HQVo5rppQYy7+zq0SSL97UyZysTO+sCtBwTggw21264iIciB7AVZzSzSgdXU2a6aUQfSzUeauzUoHzXUzNXZqUh5Px9UfE4m4Mn3dxgU+EjIMuoPWJmOc0V2b7XrYuKjm8LTHKLZTQFiArBsxAHWOtWn7QOzTXm+0WTbVwqI4IYM5zQniBKkyQNV9TG2afA4juz32DvKUJBa3JBKyCQNdPaOhNYbeTqspo9hVgdQQR1GtKa8Ww2O7lY76/ZM7XFK69OX5Va4PtViEAjE27nkx/uw/vWltMw8NHqWcdR19qosT2gzsbeEtm/cGjN8FlD/NeI19Fk1gsZxdsTc++LADXwuTb5fhBgctjXos3CM9m6ro3iCXNoI0CXF1A/qDV08MOkmEFwIO+ZGfWTbUqvkACSdOvOmXq63iS0hkZCOsFT5q40+cHyqO61KBtk0ZbNV9p6JS5XJnVBytTs1CrcqRXnaoUmzUpMAkkBRuzEAD1JqqxfG7NtmQN3t5dO5trcchjsHa2jZB1NVF4425DYjEWLAJy2lFtyssJghnTXQ7gk/SstlSLDj/aVLFotbILNIVnDIkbMwJhiOUxBnSaxJ7ZC94EW1cukGI7xMxAmBcK6nTSYG2tF4zBNmLYu5bxZKhUfKq2xuxbIBlLRz6DzNA2rIuXcwRdmMBcsbKST1IG3n1qefZqfhTvx7FXnyA9wNiZYkHnLfh9gIrYcGf7OEDyl0D4mb94DqWW5qH5czvrVBfNp3y/BeEQW/d3RyDHdW/m2PPrR+B++tvhLjlTM2zGYBhurW2+IfXoRRhGzTjdu6mS+q5WB0YLDDnowysteZ9qcDZwt3MVvqlzNrbcEI4iVCmDBBVh49jsIqK5cv2LmS82ZAdHUllAJgEMdSukEcqM7W4s3bFhFhigZ3A3yiRbYLuRq+vkJqpRh+lLwzC96x7i6L0nO9q8r2jofiZwWQepcV7FwzsbhbXd3Llm299T3ne6nxE5hlMwyjQDyAryjsacXYR72GuG2LsWyYBh5ItmGUqyl/Ad4zg+mi7EdocVZvrYxT57eLRr1lhsrmSQugygkEFIEGDGuu38mPYWn7T+H4m81t1RWsWgT4RmcMSuZmG4ELpE8ya8yvXGt37iho+9uQTmGWXIkEaweY516mnae7etXCqidQqKGJIMgCRqfYCqjGYPCOq277W4YhhdWFuKLilpDxJWW2YGQB61lbRrhmX4J2VxONZiGXKpAa9cYtodRl3L7z/evVOy3ZazgV8HjukeK8wGY9Qo/CvkPeareymNwtlLeGsOdWaWuhgSTzJVSDJhR0qy4/xZsOrhVV7gy92qHP3inU5Rp4ozQvONJqvVM8h2C0xGIaQQws6dCqsD7/pVhnFefcC7eJcuXVuItpvDqVeZBfOGUFo1yjXXU9K1XD8cz28xIJOogZdJOsQPKpfSzyhfE+K28Ooa6SAzZQQCdYJ1gaCAaXAcSS8oa2ZUgMD5HkehHMHXasZ2pxaYlxhO+KPmViwQuAW8ITwmdmk+VHdluGXMEzWL7TcuGberBXAbKAmeNZnQDmPWlENdnrs9Vv2ljqIjlGoPvXNec7aelKSFlnpRcoS3dPMU/vKUQIL0maoO8rs9WiE4anZqELGomQxFSiB+aumq0WT1pwQjrSiB5aovtC9aGg+VNNrzFKOQwXx1pBiB1oG9CiYJqRVBq0kDDeFQNi9dqj7rzpCgFKOQr7QKcL00CBSONdj+VKIHG+OoprYkUEbZ5CPepwPSlECQ9Me9HOowwHOmORvvSiBK3POke4RQwueX+/nSm4D1pRCW4Fb4gD/UJ333rN3eyeGZle4iuyhw0IltXLEEMyoBqAIGvWry7dgaDXz0oV8VG5UdedOhGVa9l8MPhtlfIO8fImrCwEsqLdsZVWYUTzMkyd9TUV/jKAEAEnroKrLvFz+FVHrqaUNF6cR51FcumqB+J3D+L5aVEcSx3NWsnJcC8eW1T28SRvzoC3dHUUTbceXzrLZpZD7F5iYj2qv43xG6Fi0pK6h2VguYzGRXHLkYjU7iKlVc/h8JzaEHaOc+VYbt3eFsfZk8RLZ7hywApJNu0o5Ab6eXnU+XDUnoaO1xwwNoPaskalLWHNwBjrq/ejM2upOtF9me1GIxFxibisloBnJsBCQSQqhhcME68utYXgvZ+9iXyW0IA+J2BVEHmY19BXonCOBrh7JRWzKDmu3Bp3lw/CqDlA26annTayl/ozWJibYvtMkakkGAC0nwiemn+5qvXCur+E7EnTzq14lbHiJB6DkBpoAKp0xrqUVjBJBGk+fry36AmsI2U3aywUdHOgJynqNNJHsaDXirAoIXcAPrm301mI9q0va+x31oeEqzjwzzZNR+lYTvz4Qw+E89vQ10z6jGvGWbYQvfZFJCuS+RifCH1bTlExVfxLvLd0lyVafCQTEDQZD0AjzrW4S1ZBW45IdrYEabAlp38/pU1tcPeU5yLtstlJXTxHbXl1kdCOtO4OTN8O41dym14XRyJEZWkMGkMsQZUfKtdxTCYlbeCxFpLThWAt2Im53odmOS58ThlBzCYGWY5hvDewlsmbd9gJmGAmByzjb1itl2Ysd7cS6uuGwyumHIj7y60rdvidSoXwKecueYnPSvgjnpjV7T38VmRHFgIWN13NzNYztBUbsFB08IO3KjLH7PUz573FMGM0ZlVlbMdDOriflzqv7cKqYkYrDBvEXt3s8KlxhlBCh4JzKdG2JTqDUGHuJkW4hQrpIygMpG6sMuh86j1Pg2s9fJruJ4cYZyj28OSDmW4tstI/CTnzQ0zI+XKq92FwaKSFOYBbcKpYQSAqADSfnUOM7Y3XJhzbQrDBDmkggCNNJmPLQzpVgO2F3vFQsfhBLBxlO2xIgaCeWsg7VzOpR4zjV1Uyvhb9yGkXRbcACIAY5YME6HpAMwIjTtpiRly4UsFBUMy3wYYgxopH4R686uP8aXnthxlGVtUJIuRyMkRHXTT604duL6+BmQyuZWUtoQQMpCrE7mCPzronPo5tN/Zl8Zw6/iWa8lm4bhdSyL3g+LVYS7ZTpyY1oRw3F4qyli7w57b2wSl83AjCI8MZTvpvOtTf4rvMn4RlYHIS+ZijZgQ0eSzoYnTYGmt26xAzKLjaEQCDHXcpMa/QU6/wAHJX2bOMwahPstwBGZ0zFSV+LxZ1B0IzjKVAIJjatIONOIa7h7ltSoJOhUEjXKSdVmgLfa+4wJfMS6rORriEZHcjxqwPP+3rJY7SqAfBczM0yXdpzQGBdmJA5wKy9FWQ1e0NpnRFaM4JVmKjbeVnNEazEaVbWHzZQHRi4LLEiQInccpHzrI4XjqSyFCWzsfCU3a47ZvGRAgxHlOk0Vj8VctEH4ALXeQ2SRJU5TlaCZyidqnTHCL84g+MxpbJD/AMpChj66EHTrTvtA8vnWcwfHL12y+RA4KnOwNsBQy6gjMIYCTodehp91ijFLqlDmKq29ttYEN+E7aHrrFapOS/OI9PmP1ppvny+dVgwbkSASOoBI+YGtI1ll+LTzII/tSmYWnfHp+dJ345/markP86/X9KmDN/GPr+lKIGreXqPrXd4P+1Cd838a0vet/Gv1/SlEH4gSNJ+Z/SpVuMOQHzNCNi43ce00i4ydix9B/wBaUQMN1ugPtXG4en0P6UC+OUfExHvr8hND3OMINgx9TSiFwsnl9I/OnMD0+VZu5xx/wwPr9TQd7iTtuxPvV9JDUXMRG5A9wP1qBuIoN2+VZRr5ppu1YDTXONINsx96gftAeQ+etZ0vSZqQF2/Hn5QPYVA/Gbh/Eaqs1JNWIBz8Rc8zUL4oncmh6Wr4Ql72kz0wLUqWzVoGzSgURbwpqb7KanQhKityI+VTKH6ig7VtuTj60QqXP4gff/pXJ6OqyaDh+HZLbO2pKk8hCx1J0mqLiXa6zYYqLau43AuWgZjaC0k0XYv3ChtXZa0wIYK0NlI8QBGu1VfB+0uFuulq3aNmR3du1kAIXUkZuROvnNM++k0oXGD4rcvW5uWzh1YAgMVLlWEjwjYnSAfUihLCk24X4FkBecmSWY8yTqSdZNGYxR3hddJEZWkg+QnYabUPatklgAdfpJHyqAD4u7CxJ1I6ms3xO5PdlfxZAx/lB+HyGutartBaAssVkep29KyuJT7tOqkHygb61rJNBXabFG2toTohzDqOWnlE1VC0Hnwg5vENAGVYkB9p5nrEb0Z2zvouQsJOXafIcqyFhzF12YiQF5wZOxHPSa3lVGNP0Mx+M70BVgrnCZhoSqoPD5gnMfetHYwTG0TbtibOlxRPjBGvzjMCNQwbqQaLhd5LYEui5oYTAI0+LX0ijez3E7uIvtYuXSbdzRzCqzW7Z+FWUD4iQCegq6X4RC3+NPdHdi4osz4i9xbbXVG6KxIlesb1qeE9p2Ny3bU2QhhcqXrJyiMsRnGkHYDlRPGUw2H7tBhsOW8RTOoZba6Z7pU6ACBHU1UYrFYDEXrTgr3tgZgUXIt3IJCMoEzzEDTWTG2PH9G/UbHtLZGKwxtpo2UOjlisZSDkgEHT1EBh515gly5hXFw5gVeHUk5oG5OdztG3P5V6Zaxtu5YOQ5bmUlGmcrgQp106acxWB7Rp3+G75iLd+4im4pFlVuFNGZUD94PhnMVjXcVM++MrK/A8Ua+XzZEQkyiLrDag5z4tDEagaCjAFZbTElIkMcyk+I65kmI0jQ8qyfCMTkcTsdD6VYcU4zcVssKRuDrr6wdTP5101/P8MZ356XRsJNwEwGBaFMrB0Pxag/T50MuB1DTJGzTBIGg9Kpf8S3ZmE2jZo08s2ld/iW9/J8j+tTjZr/0waHC3AHLZBzLAmQxynQ6aiq3EJ94fCDJPwgEc4AiyetBW+0D81U9dx+Roi1xu6R8A8iZPpuaLOkHvLLbBWvDqIj+X/wCijANNAdSB8J2Jg/8A6x1rOrjcwhkAk7xbUa6HdSKksYiBn7liM2jhEK7yBm7qBvsajwyraNLwe6mfJcMJlI+LIZnwwZHmNB06UfxbiiMqIrnKoOmnw+ErqXBbYa61S4ZHazKpqSZDMlsgAnYErOo5DlU+F742jdGUIvhAN1AwMgfuzdDc+Q5Vz5OnRZcH4si2rvI3XJiQisIcFZkwJKbfKtCvFMLdt5Cl4b+KVbMx1LCCQSDsSJHlVVg+A4u7bDBrAVwCs3HzENoRlUE8596sf8M4hTr96MoML4CCJkQ5GbQCDp/epGKg+xxS3atTYL+H4wfCqz8MLERM/CRyJmh37QkkhwrKSJB8o2130P5UJ9la0jJ3F4KTLArIka76g+s1XDGIs5bagnekYqNBa4rhiT93EEj8XiHIxIg+k088Swwki0OWhzE+Z1as2/FG5GPTShnxbHmas0S5NXc4pYA0tCOmoPlBDVD/AOJWJ/cAj+o9TrtO3KeVZlMawDjk4AM67MGEHltQ5uVeX+kq/DYnidj/APnU67gxMe0+00NxHiFnIT3LbiALpQ8pBJkTBJ2HKsrnpuaqk/0lX4GYq8pY5MwXkGIJHqRvUPeVDNdNbMkhauzUyuqEHTXTSCnRQCTXU8LTglKWEcUuWpRbqRU8qUQHCVKtomiltHoadBqdF5Ew+CJqxtYNF3ce2tBZiOv5VE+JrPrKXUWx+L6VBdxNofi+hqjuYg0Lcu1pZMtjm4i34V+lSrxJ+QPyqnDedLmqvKNLRcDijL4mZ1CgksBMQCZCnQ7bGrbh3aPhmLfK1pLdzdWuqA7ONvGNzPKax2KGZHUblSPmKyPrVzhMzvZ6Tj8JjcxKXcwUyqtBMcoPPSpeF8WvoYu2TMakHfrpWO4P2ouWYV5uJIME+JY/hblW1s9sMM6DvXkGAp2uLoZDJ00+IaGs6y19ETQ3iXF+8BUjTpzrP40ggDz/ADNP4nj8MCWS+W6KEM/Os3jOJksCORBHtWs5GmWXbm4DiCqnS2FX/NEmqfEFUtopgmS2X6At9dKRbhcyx1JJJPnqTQV1szkzoT9OVdcr6ObYZhUUgu/iaYynaOR099K7h6uLqsgYlWE5QTABgnyqASsjz+dSPjNCCTy8PoOm1Uh6fwHGd2C14S13e5KuRHwpPSNY86o+1WJsOyGwrG+pzI6qQpynXU6MAZBj0rNcL4mxVrakIzaKSQoAPxMWZgAYiNKtE4kLVsB7gYqoVEY58gkfAqHUEDQloHSuHE1Tr0mi74Bw60DavOJkl1HiYrOsRyKmYmNqte3HDP8A8DvmUEWnSY37u4QpVW5ePI3t5mqnhzXWt2wotogAKkTcZg/i3MAb9DT7Xah1xaqUaLSXLdxCZN490RmKEQOR2qK0v0ebJt5ir3A2xeVZgkkAdQfXz0p3Deyd/EYJsVZXP3dwo1tZ7wqFUl1WPENdhrpQlm1dw1wo6lLiQxVtCsQwJ9ta7v05Lwt34VkfLctlTpoQRmHUH8Q8xVv9hwb6BXtGIkMLijc/Dlzb9SaXDY5WXR8y3YdrYe1AY/F4S1pmI6rI8yaMvsgCZu8yi3EIt1yWDHKIyvAj8Wflsa87bR6Eky47O9i+G39zeZxpAuAAxuQoUNGo3WrfF9jeFYdDca0SBoc7s0kwANGUAyQNax1lbYtsbvhAZCxyuzbPIQC2pk/L0iprfGHL5813IFi2i3riiJG8ySCANJHkadscfhqMH2a4U8BbFnUArL5iQZMBe9YkgjUGPKavrHZnCrbyLhrIQnMFNsEExuQdz61iODYqxdv5bti2A4hCpfMG3AnOIzTGkSYma9M4XjhlKzqkgrzC7KT4joQN6q1TLzCssdksKjJcGGsF1EKxQGBBER8OknlRpw8bW0A0AyhBAkbx6TUvHXVrLZTkYghWG4kRoZHr7VkOC9qALpwl92e4oMXMoZiYEplgknQgRvpVYRp2uAH8Kgdd98unvz86iuX9SCQYJBggwdDqOWh35TWOwN98DfcEtew7sty3eW4FW3KkFblrMJEMBEfw6TFWVviuHW4ttbq5MQz3MQGJZs5U+FWiCoMagiIHWKyWFvdxoUDxbTMyY1iCQNNj8jQN2zZv727TNuzEQSNyS6keWp6U23jLN0lLDK0cwH+E+ZUKra/DrMVj8ZirWKF63LhrN1TZXmVy5CoSJfUE+IjcHlBibLEan7FYdLtlAMwUZlGUE6jK4DqNNN1PXrrnrvBMuVMmIa40SQgCoDOpifLmNxWcscYNrEB7a92qBYBMGQBIM8iQf9xW6wHb6zcb71kRYAlwcpbU5QQNxryg9dqvpDIYvCvbYq6sNSBIImOYneoZrZ9pOK4XE2GFu7bJQhkgEHMB4l25gn6VjJrRkUUtNmnCgOpwFSW7LHZSfaibfD7h3AHqRUpYCRSxVknDP4nHsJqVcDbG+Y/IVOkXkqgtTW7JOwq0UIuyD31/On/aDygemlZeiwEtcOY76e1FW+HAb6+pAppxDdaYbx61KywLXCAcl+pp4sxuflAqvN09aaSanoLFsg8/Uk0PfxcDwgewobIaX7OTVhQO7eJ3qBnqxbATzqF+Fn+IVtNGWivZqhdqsH4aeood8CelbTRhopwaeDTBS1syPis3xXD5HJ5HUe+9ahth6VRdpfhT+o/lTPyNLwrhYYqDEAz5+5j/AHpXGxl3mOZAkfrU9vn6Cm3tjXSHKgguLXGOoph2HoKg5GkFCLzwdDMiPQcxThZkSN+n6VBa2qcfDSCjxcnptt6UMyyaiFE2N/b+1WCiYfD5jFWeF4YrqxzAMI3IAjnNVXKon3NRphM9J4ZjrVmyiG8W8BAVJY6nQQmw5a/OqvBYpbL4u74s72Wt2wYkB0AJOuntNAcA/dr6/wB6h7Tfv1/8hP71zX8/k29mk7IcbvWsOtu0WGa4zeHKDkWM2WREk6SeXSpe2eOTG2Fbuz9ow+s82tjW4rTuBBYdIPWsv2Q/e/8Apn/Utabhn/FN/wCRif8A22pxHSrV8F7H8ObEWri2rjW7uXvbIzMEuhZFy2VnLmBynUH4j0qn+3FWKvAYAEghQQZYEco+XOi+w/8AxXDv6n/0XKl7Y/8AG3v6v0qbx6azr/kiwuLm3cMgeK3tGwzeZHOicMwKjzE/Oq2z8Leq/mabh93/AKG/tXJ4Oi2LjeOwYtqDGmaTE+QG4qw/xfxAKHGIGbKRpbSYPWBr71UW9qevxezf6TXRZSOb02XeB7QYy6wF3EXGtgqXVSE+I7gAb7n2qx4g9lroKv4VyhXBIcoNwSQCTqdxWa4f8X+VvzWizzrnvPp0w/DXr2gw6FVizAygMczkQsCYgHly/tFZxLG4S++Y6AZYyo4OaZOvUGPlWab/AH86I6U4g7NHY4rk7w29O8gHwqJCzBgaTqZ9aHHEsl03vxBSJ2gc9tegqtO1DLv7H/41lYpXuFTxriK3GgEMratzJ1nflrrUj4U5QxYGYgQNCSNZjl59amwHxVaXtm9P7iu3x4cn76O4dw/wGGWM2pLREDmJJ1/7UZ9mtD47q+i61Q/h/wA39hU1qpAmXYfDrydvY/8ASiLWOtDZY/y/7NVtrYVKlZaNUtDjQedMOKFV9LWeUWhhxIppxNC11XkUIOIppv1CaaaQUnOIpPtVCmmGryiUN+2Un26q9qZV5ROiz/8AEaQ8SqrpDV4ROmWZ4oaYeJtVdUgpyhWEtjnNRteY86aKdV8B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20650" y="-830263"/>
            <a:ext cx="5915025" cy="17335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1" y="4437112"/>
            <a:ext cx="287481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AutoShape 8" descr="data:image/jpeg;base64,/9j/4AAQSkZJRgABAQAAAQABAAD/2wCEAAkGBxQSEhUUExQVFRUVGRcYFRcVFBQVGBgVFhQXFhYVFxcYHCggGBolHBQUITEhJSkrLi8uFx8zODMsNygtLisBCgoKDg0OGxAQGiwkHyYsLCwsLCwsLCwsLCwtLCwsLCwsLCwsLCwsLCwsLCwsLCwsLCwsLCwsLCwsLCwsLCwsLP/AABEIALEBHAMBIgACEQEDEQH/xAAcAAACAwEBAQEAAAAAAAAAAAAEBQADBgIBBwj/xABCEAABAwIDBAgEBAQFAwUBAAABAAIRAyEEEjEFQVFhBhMiMnGBkaGxwdHwM0JSYiNy4fEUNJKywhWCoiRTc4PSB//EABoBAAIDAQEAAAAAAAAAAAAAAAABAgMEBQb/xAAnEQACAgEEAgICAgMAAAAAAAAAAQIRAwQSITEyQSKBM1EjkRRhcf/aAAwDAQACEQMRAD8A+1lSVCogCSpKiiAIpKi8QB7KkqKIAkqSoogCSqcVWyjW50+qmJxLaYlxAHNKsTjQTefQ6eihKSRKMbKsXWtqY4m481m9pYipSOZhI5A2Py+aa4+qDJY6DyJB+/VY7a20SZBjyH0sszZpiuC93SdrgRJjR7Cbt5tndryN9EkxW0WMdnY8idC0mLXtvBHDUcwUhxuZ7uyCecHXkdVz/wBOqi5B5/VO0go+ydB+mLcU0UqjgKzbCT+IBvH7vvitTiz2SvzjhWPpvDmkgghwIsQQbGeUBfoLC4zrsOypbtsBMcSL+6vxzvgyZo0jNbQcc4uUg2+TBWgx/eCQbfFipMyIX7EJyldAntrnYndK7H50iRXsUnIfFU0j/Hdfcrdjd13iqqX458EAeUD/ABCiNr91DUvxSi9qDsIA42ZXydW8yQxzXROuVwMey+gbO6U0qzg0dY1xmA4WsJN2k8N6+cYb8NMdgT1rY5gkCS0FpBcLGDG9NEoto+kVMTA/NefbwQVXG5gQJ8/vmhdvVMtGOuAs0SS2XS7ifAIXA4gZbvBN9+60HX3SLWFtJtJO/iBxWM2l+M+/53fErYU6rTBDhE8r2+/RY3HOmq8/ud/uKZXIJw7ii2O5oXDopiCsuaTxRVBxjVCsRdDRMRuyooVEzWRRRRAEUUUQBFFFEARc1HgAk6C5XSzvTbaXU4cxq6fQD6wozltjZKMdzowfSDpHUxWNZSpnsh+Vo3RmDXOP/l/p5rX43GZJFRvhF5++S+e9EsO41hUzEX4mN0GOEStPjdoueIc1sEZgwm+XceOaINreyybq77NscTlbXSANp7RbNh4Q4n4zCDwWG6w5nX8VVTwpqPLQD53908wuzzTFzKi2CRW3CMG4ITEgSiMUSCgahuoNlyRKeGbOi3XRHD9XhCAeyXuLRwBAkesrEUyvoHR+nGEbzzH3j5K3T+Zk1iWwU44doJB0g0K0GN7wSDb+hWtnKQs2F3Srm6vVOwu6VcwXckSKNi6O8VTSP/qD4K3Y35/FU0v8wfBAEZ+KUdtEdjyQI/FKYY4djyQABhPw1o+hVIO66dzBGo3mfgFnMH3StJ0Gd26g40z7OH1T9Eo9mmptDaUG/eub7zGp4oN7AXOiALDTUwDw0uj2tJp+Z93FDUmXNhrw5BRLWDFmXmLWjn/VY2s6XE8Sfit3iGSIH3e/zWCfqpFchhh9EU1C4bRFMCZWXMRlDRCMRmH0QI3RUUKiZrIooogCKKKIAiiiiAIvnX/9VrGGj9rh6x8pX0KpUDRJIA5r590z6QYR1cUXhwcAP4hH8PM4GGkg5hrrEXVeWEpR4RPHNRlyLdg4YtaY3XHIDciqOEArtfMyDa1gGtDQTvnLoN4Cq2JtKmwnMb6flLSNSWkWdpqCtE3C06jWPiJ7TYPOQsaW5G+GVwbXpo5bgGMJc1oBKB2hW6tpdBJ3AJ3UakO13hOfAofIxG2ukJzXZWE6EBgHlK82TjH1Lm45iHDfBixRmMpNM7vYLrCYfKLb9fNRtUTppgtXb7G1AyQCYhxzEXMCIF7+C+xYKk5mGpteIcGNDgOML5X0d2Ow4ql2ROdsWH6pPtK+v449krRp0uWjDrG6pmUxo7Q8Vn9v6FaHHd4LP7d0KvZzUKtgmxRFPvOQ2wNHImn3nJEwXY3ef4qmj/mXeCt2P33+Kqo/5lyAPSP4pTHF9zyXFPZ7nVJAt8PFF4vDODe6fikSUGxPg+6U46IPIrCN7Xg+GUmfUBLqWHygzaeNvYojYwLXuIOjKpBH/wATo94UkPa0+TZ7QrilRfUEHqxnynSw374uusLVztDoAzQYGl2g/NYirtKoaWIa4yOoqnQTIjQhaLCV+w0ZwDkYSLyB1TDPgoJbWT3WOiVg9oUslVzeBPobj2KYY7a7yYYYaNCBc8ydfJKKryXSbk6kqZXJ2McMbIpqDw2iMYggXsRlDRBsRdDRMRuyooVEzWRRRRAEUUUQBEFj8eGAxEjUkwG8yVxtTaIpCBd50A18eQ5n6LJYpzqmcudcNOUDRh4idXfuPlF5thjvllOTJXCLsZtgTmc5zhxDYbfgXRm/7ZWbbsGjWxQdW7XZb2TMZjJEzr5/0VH+MNSnn7zqZuCTcAz8lQdoy4PJ7wbm87Ryiy0TxbouKM8Mu2W4Z7dw1F+Jw2Bo0qbM5NSs5rGgiiwSRbQusJ/ctViqoaQBYCAANABoF8+6LbTDtqYmo8yW0202nzBPwatTjcXJlcWfx4O1i+XI2xuI7JIWI2/tF7RDBndrEx6J1/jZBB0SythJJcL8FXKV8mjGq4ElJj6jG1YLgeHagiLGOBMabkaMcMl2lpnQNPaO8DnoqXNLH5qZLHb40Pi3Q+aB2xtUtIBfmeBLjYZGxNgNHGfdSjHe6QZcixrcw3YvSNuFxDHOaHZXQ4E6ZgbA/qAOv2PrGG21SxLCabhMSWkiQONjcL854UdZTeTrmB9k/wCjWKfTOZr3BzbjtGPMaELpQxRjGkcTNmlNts+rY0XCz23BYpjhNpiu2dHNjMPESCPf0S/bmhVclTKoijYOjkRS77lRsLRyvo99yiTBti0y6q5rRJJsAtHgOioY81azpJ0a2wHi7UnwjzRvRrYv+HDnvvUqbv0N/T48fTxK2tWMQOH9lC7NMMaXLBcTjadMQ0AfygX+qze0NptdcHkbyqtptcQM8mdY32sFmC2Q57jAE23Wi0ffmgusOxWMynWRv894HmicFiodAPj4C/zWf64vEXjdOnkPorMBVLXwT4aaJMaNlSDXsqNIu9lSnItZwF/YJlSdlL3Ng5aLGmf5WtPn2SlOCiARoVeKpDXNG+J8jMITsjlx1ygYql2qtcVS83VphGWG0RTVRs+i55hjS48AJ9eC0mC6OnWo6OTbnzOiBqLYpYmWFwzy2Q1xHIFPcNs6mzutE8Tc++nkmNHRMksX7LyooVEy4iiiiAIh8diRTYXGLaTpJ+/ZEJR0mdFJv8484Y8x98FKKt0Rm6i2ZuvjZzEuzEmSbdoHQ+HLchOuieYKFxcNdH5T3Tw5eC4DzBBW5ROc5OzKuxjqJeAJkm53XQ1R/aA/K8g+EGSF1thpa53OfdAtqZmRNxcJ2OgTZdYtq1Ko16y/MZG/1WypbUDwLrEbIfZ5/fPs1GVAaT+z3TcfMLl6jDcVNfZ1NLm+Tg/o11THACECdqZLh0DfOiSf4mUDjCXWCxKJvch1T28amZwYAAYaZPagCTG4SfZYs4xz3Vcxlz3kk8h9t9FoKw6qlHAa89SfiVmcG2agHGfddKOJY6pcnLnmlku3x6HOyTDCjsNXLG27zzDR4Akk8gASqsJh7ODfBXPowTwY0MHi6HP9gweZV8UZZNGq6L46KlzYjKT4RB9vdPNt6FYnZTsjQf3ey1dbEZ6U7wIPyKrzR9kYPmgTYWjvFMthsnEid0n0uPeEu2CCZAuSYHitjsvZ7aQcdXnvO/4t5D3WWTpGvFBykMKVWQTwmErxkmRynzn+hR9SqGNnSNfNBYyoCLGJtPARr7KMOjVNcmY2hTJGv24zKzuN2cTbQax5xpv0WlxWKBeABqSbzo2w94KVYurmzXkjQA63Anw19ByUiFmfbTytdNgLTy1Hrf7K4wmKEm1tPiIV20dDOg14C/8AUBC0y3IXEQALWvJvYbvn5pErH2D2qGtva5+E39Vb/wBQuCDbT6LIOxUR8PH57rLe9FuhNWt/ExE0qZ0bEVHDiQe5535DVJR5JyycUyYBjqxy02lx4D4ngOZWo2b0P0dXd/2M+bvp6rR7O2fTotyUmBjeWp5k6k8yjAFakZdiuyrC4ZtNuVjQ1vAD48VbK4mV46qBpqpEi0uAUpVreaFAJ1RVAgDzQAcVFCogCKKLxAHqTdKPwmTp1gB82vHzThJulz8uHJ4OYfe/tKnDyRDJ4s+cV6sTSfq0nKeLSbFLcXi3tNjcDT9QHz++Kb7Wptqa2Iu1w1B4jkVncbUcLOEx+ZvLQ8lvOX7B8fXFVucbrOG8H6H5FKc0XCMoOBqHKQRUaQY0D29oW3WDv9SX1BBI4KDLY/oo2S6z/wCb5BOatPPTMai48eHokmyD3/5vkE9wr4F9yhCKlCmWyk4ztCJuNA3pjs+s15JH5R7mw+Z8kg2/hslTPo2pJ8HfmHwPmU+2XheqpAGzj2n+J0HkPclYsen/AJKfo35NR/Ha9gPSDEwA3jb5n5eqU4WuG1A46gH1P00Vm0XdZWP7eyPH83vI8ginYBsBsbrner5XJ2jIqiqZodjU5bm4rkvBtqZJjxM3SnYmLNJz6TjIglvL+iZbFZNMVJzOdpaAPX4q+LtFE1TDaj9G77eqZ4etlAbxke0/FKGgzIku4xYeH1RmFpkEOeSY05IkrTIJ8jro40l0CxLgAeBmxW8xFSLLCdGXQ8fzt/3BbLEO7XkuRmfR19IuzzEYhuUyJIvHFLjVBpVKlQ5WtEmRNmidAuqgLkDtLHMpuo0ozdc8MixgZpzHl2fRU72bljTYl2jiOr7YObPTlpiO9BmDp/dCUaIDCXWEQ8gwTAjKLWAPDf5IrpViM72AC8ktGmUC7QfIDzPJKMS4uaxp7QNyJInxOoGnrC0QlaM+fHslRxXqB4JDIpizTpMakT8SkpbUrVBSoNNWo6wDZI9T92utBs7YGIx1TIwBtNuriIY1o0FvYC+vMj6l0Z6N0MCwikJe7v1XAZnch+lv7R7m6sSsztiPoX0Bp4TLVxEVcRqN7KZP6Bvd+4+Ub9w1nH0Upt3rqfRTSInqreZsF6b2Gi4q1Q2w1TAlUxZctaEOTJV+5AHbbwrqDBB8VRSEKylTcd8XQAxKio/xbOK6FdvFAWWqLgVRxXuccUAdJH0tpdZR6v8AWHjzLYHxTvMkfSB/bpjlPv8A0U8fkV5fFnztj5Zld3mWPMbj4EQfNKsYw3hPtrUe24t7zCQRxbPZ9oCS4msCDx3hdDtHMfZlsRFKqyp3e2zNwLQ8T7T6rraVPLVI+7Fe7Zw4c0mLwYU2hVz5H/qaD6gEqplqFmzO+7x+QTikw6JLgfxH8nD4J7RMFRxeJPJ5F2MwrHBmYSWODwP3AGJ5Xn0VFZ0An18tVZJMk/RV4htiDwurH+yC/RldnXl+8uJ9e1/yTadFRUwzaRyNEABs3Jvkbm15yu5hUQXBfPllGJA60mYlmvDn8Vr8FQb1bQwkNAAgHgN/NZmthA+k+pfMzK0cIeHzPOQFo+jgd1QFQZXiA5psQQMpkbjbRTx9tFWXxRe6jFyT6rkPO4WRtVipcPJWMpQ46H4cvqHg05j5EQPWFp6r5eVmOj2N6skiDIh0cjIPotThaecip+UiVxdTFqVHb0co7f8AYFi5BDW6kx6qirQosZ1mVpqMkZiO1miLcg0kc1Nq1YJdoBp48Usa19QtF3E91oF730G9ZrOpBKrFeJw7i173d4yRyHAeSYdEuitXE/xKs06Js20Pe0bmTo3XtHyWw2N0aDQHVwHO3M1aP5v1Hlp4rQt/stWGDS5OfqcqlLgHpYdlFgp02hrRoB8TxPMq1gXD7nVENb7LQZT3cvckr0BU1sU1u/0TA9rVYsEGGybqoY8OPZbPMm3lxRTX5RLoHIJDOp4BeglA1cUSdSPBB1toVmX7LhzF/YosKHcld0nLN0NuveYGSfGPmmFOtV4DylFgDB9yiKb0va+6IpuVZUMGPV7HoGm9EMcpAGMele1XfxJ4AD5o9jko2i6ah5R8FdhXyIZHwZjbTiMQ7gY9coSTH0A6+h4hNttB3XOJ0nyAmAZ8AEvxBOXnI+c/Bb10YZdszONpmDofOPZLaBHVhuvVkt8t3sQmm0nAuMJI05ajh+qD56fIKpvktiuCvDCKtTxB+ITth0SamP47ubR7EfVOKfdCji6JZO0XGB2iP77vvkhaj5DvAr2q9cMU3yR6BNtiK9Q7s1vO49ktr4gJxtZpzNcL5mMngYbkM+bCgcNs7PmcAQG3cLeMaEkQDoQqt1Rsuq2X4Fhfhq/AimBzOc/Qr7D0n2Mw1KlWm2Hky8AwHcXRuO+2t9SvmuxsMalOzSA6qwGRHZptJMD/AOxoX1nAVzUAc4HMQMwI3xf1181W5NO0JpVTEFLZTY7RJPAWH1Kor4Zo0aB5J3WpZHFn+nwOg+XkiKHRx1S7zkHCJcfp92XOyPLkdN2dXEsUI2qRlKbQHTAmIn5LSbIqRh27+/bnnPsiHdEGz+IfQD5IjEbHqZGsZlIsLGA0aSZueKSjNRpod43k3JiOhs2pialrgG7vyN//AE7l/da/ZmyqdAdkS46uOp+g5BE4ai2kxrG6NEDnzPM6qqpWlXY8Sjy+yGXO58LosqVVQXErxWsYBc+ivKD2jS3lWVK4CHq1/JBvqzogC3E4sm3sPmqaVEv1/oiMPhgQjaVMNCQARAYJAk8eCGe4nVG1mi86IIuHEAJAV5V27CjLLr+Ksp16Ym8kcoSraW1JsiwMx0hY0vMAQdyXYfFV2DKytVY0HQPMeU6IjHVczidyrps18VU2WGwa66IpvS9r7omm9SMwwpuRVNyX03omm9MA5jlnNvUMaHufQpUajdRmrFjtBYtLY/8ALcnzHL3EVIYSrMcmnwRkk1yfJ8Lhto1MQTiQ1rCXZmg07WMZYJMAwNU2x2FIHe0vpyjin2LMOaRoYldV9mh47XojWZMkGnFluix45qSmj5pjWSdR6f1SnG4btNIMxPy+i+g7S6OMNxIPisltHCuoNqF2gbLT5x8XBUYM85TqTLtRp4Qg3BCZlB/WB+U5ILS7dm7Jy+MXTFhtCr2ZhA/qqLK2bNmqOawZS2Bla1znDUxmnx4r2iTAnXf474W7DkUrRz8sHGmevXmii9cr/RTdlWMrvbRY4Mc4B7mktBIDYa68aXc73XlJ1dzWGlSe41LiR2Bu7TyQG+ZBTnZWJYylBcA7OHQQTLQGyLDeAQj+hlBzsY/q81QOpmXZHANdnaW5iRDRGa5hc/JOSm16OhDHF4918h+GwpYGi1o4yXG5MATyHIBbHo5gqkvLmww5S1x3mO1A4CBdE4TYtOl260PfroS0eDd/iU3dVtI1Og5bk02RcEzplBrTMCeOpjlwUNR3Cba8/BD1MVo0kB5EkA6eqoOLDiYJlpvr7oJ9BBc+9xFo/qVZhgWgl5kk25N3Jb/iwRnzWg7zGvBXDETqkATUqSuQFSa36Wlx4CBKLaDAkAE7gZjz3pjPO74oWtiuFz7I0QOfFdNHkgBZlJ1uu2U1fiqkIF2Kc3egVjfCtgK2UhqY5xj+y8GNP2UwsO2o4zlAknhwS1zI7xnkPqrjjlW7Eh2oHmotDsWYvFahoDRymT4kpLiakytBXwjDpISfFbJJ/MfaFBoaYkqHMQNyIpxC9q7LqA2LT6he0sI+LgKNDsctddE03pe1yIpvUigY03oqm5Lqb0VTegBhTeqtpVoaBxPw/uuabkDturBpH9xHsrcKuaIZHUWKNoOLSY/LqOLdfVPaOIDgCNDceaSY/wDEDv1W8tFThdoCg7qnmATLCdIP5TwurtZic4Jx9EdJlUJtPpmldQDgs50k2NTcwhxgOEG06/BGY3aj+5hwalQRmAaXAToCYgKqtj3Ck7r6eZ3Bl5JsZ4RdchtHaUX7Meej9TMx2HflfSEZqZlxBPB9rEc9+qXVsNl7MEZbQdRHitH0bc9jg8uhoJGXKQS2ezJJ1gq/F7M62q0uIDD3nAQY/SAdTziPgtmm1Ki6kvsw6rSWrg/oxoRWAwT6rwxjS9ztGtEk/QczZa+h0WpVn5KTXjeXZrAcTI9luNgbBpYRpbTbJMZ6joLnHhpZo4Ba1qYyXxMn+LKL+RnNg9AWNAdiTmP/ALbCQ0fzOFz5R5rWU6baLQykxrRwaA0DnzKudUgwBrMkcV0x03Aj+qpbbL4xS6K6dM6u9D80PXxQJIbEiMx38l3jKgtNoub6TuSnF4lrSGjV9vGAokj1+KGUvmQN69dXAy69ogC3Hiq6TwDkGsTpaCr6DpzG/ZJFxw4IEeSCckbpiLRK7ZTDoP6T6GIhcDEWBg3i0XvxRWzagdUIizRJMWk6CeKADcNhurkkyTu4eCtI9V1m/sq6lQDVwCYz1wI3T42CHrVnfqa30VNbEtOmd3hZDvnc1rfHtFAjp9YaF2Y8pKGcIvuXrmk6uJ5Cw9l0G5dbBAAmYySd688V1iHRpohK9W1zCLEWGqFz1iEz8F2CkAUKqhqKgFeSkM6eF5TYuZV1LRRGKGvuiKbkAH3RtCk86NcfBpKSKQym9FU3Iengqv6HekImnhKn6T6j6qVMYRTeg+kP4OYascHemvsi24d4/KfiuMayWEEevp81Zi4mmQyK4sz9StItrFjwGsrzZQp1MQX1QXMpCQAJLn2a0AbzckcIm0Sg6jCwlnDuncW8J3EIvo6ztudwtHAkXPjBW7Uy2Ym0UaeG/KkzS19tPa2GUmU27pdMTxDYE+ZWaqVn6mN/G8+ab4tJ8QV5+bcnyd/H8Fx7FdbEBp1jjf4LQdHdkOrOD6gcKYveRn4Acuf2Fuz8NT68VKjcxaBlBuM5c1rSW74LgvomGIA1NtZtJ4q7FiT5ZRkzNOkGMYAABEe3CyFxOIIhrBmk7oECJt6e6J+/Cy5o0gBI14/TktRmOKFAga31d57h97l5XqxAGv1XVevE/cpa4Fre06TMk6b5jwQBTi3NAc3Uuu4G/wBiyAo1GmXyDEyeEaryqRnLpALoEzrwCtplrSGCATJjjxSEXU6ggO3GN3FW1K98vKeWsKvrmgOH6dfSYCIwOFdUAeZaCJEiDHhuTAFpONQw0GZI9N/gtDh6GRuUefiqabW0+75nefNVVXk/3KYwioOLgPOEFVrUW6vb6yVW7Dg6ifJc9QBuAQB4dpUvyh7vBpA9SqKmOcdKX+p0+wV5gb1RUckBS6tWP5mtH7QAqOqvLnFx5n4BW1KoQtR/BAFjn7ihqzLrxjIvPmV46vmsNRokB4RC4zqi51V1NqBFzVZ1dpNgNSVyajabS95ho+4Cx23dturnKJDJhrBv4TxKnGDkVZMqh/0dY3pBSYcrAartOzpPCd/kgau2sW0kdWWft6tx91puiXRwYama9UA1SJAN+rnQD93Eqym2oc3aGpizjw1gqMmo9KxpSkrbod7CTpyiicBA71yxeqKZEvQuO7h8Coomu0D6MXW7pRGw+6fJRRXa38P2R0f5foIxf1+KSYvU+K9UXCfZ2l0d7J/Gb4t/3BfRKeiii24PEx5fIvpau8f+LVYd6iiuKxfiO8le2/wanh8gookAmq92j/Mz4Ji38VngVFEEQyn+J/3D5J/VUUTQwYrlyiiYFNRCVV6okwB2ryoookMErIdyiiQFNfRU4NRRJgdVO8rSoomAo6a/g0/vcsrsD/PYb+cKKLTD8Zz8v5v6Pte1PwT5fFKcD3T4lRRZZdm8/9k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20650" y="-1766888"/>
            <a:ext cx="5905500" cy="3695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2276872"/>
            <a:ext cx="2705100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http://www.hauntedamericatours.com/haunted/scariest/images/alcatraz-prison-%20ghosts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07904" y="4221088"/>
            <a:ext cx="2369840" cy="2328368"/>
          </a:xfrm>
          <a:prstGeom prst="rect">
            <a:avLst/>
          </a:prstGeom>
          <a:noFill/>
        </p:spPr>
      </p:pic>
      <p:pic>
        <p:nvPicPr>
          <p:cNvPr id="10" name="Picture 1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68144" y="2132856"/>
            <a:ext cx="276225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Callout 10"/>
          <p:cNvSpPr/>
          <p:nvPr/>
        </p:nvSpPr>
        <p:spPr>
          <a:xfrm>
            <a:off x="6372200" y="4149080"/>
            <a:ext cx="2376264" cy="1872208"/>
          </a:xfrm>
          <a:prstGeom prst="wedgeEllipseCallout">
            <a:avLst>
              <a:gd name="adj1" fmla="val -60001"/>
              <a:gd name="adj2" fmla="val -59537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  <a:latin typeface="Bookman Old Style" pitchFamily="18" charset="0"/>
              </a:rPr>
              <a:t>Beth yw’ch barn chi am y gwariant hwn?</a:t>
            </a:r>
            <a:endParaRPr lang="en-GB" b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 descr="data:image/jpeg;base64,/9j/4AAQSkZJRgABAQAAAQABAAD/2wCEAAkGBxQSEhQUEhQUFhUUFBQVFRQVGBcVFxUVFBQXFxQVFxQYHCggGBwlHBQWITEhJSkrLi4uFx8zODMsNygtLisBCgoKDg0OFxAQGywkHyQsLCwsLCwsLCwsLCwsLCwsLCwsLCwsLCwsLCwsLCwsLCwsLCwsLCwsLCwsLCwsLCwsLP/AABEIAHkBnwMBIgACEQEDEQH/xAAbAAABBQEBAAAAAAAAAAAAAAAEAQIDBQYAB//EAEQQAAIBAgQDBgMFBgQEBgMAAAECEQADBBIhMQVBUQYTImFxgTKRoRQjQrHRBzNSYnLBFoKy8DSS4fEVc4OzwuMkQ1T/xAAYAQEBAQEBAAAAAAAAAAAAAAAAAQIDBP/EACARAAMBAQEAAwEBAQEAAAAAAAABEQISITFBUQNhIhP/2gAMAwEAAhEDEQA/ALxEqdLddaFEotKIRC1Tu5olUp+SpRAPuaTuaOyVxt0ogD3Nd3NGZKXu6UQHsYYEmSFVVLMx5Kokmhuy1zvr73iIW0QltTyZhJ9wpH/OaXtBcyWxbVvvb8KFGpCBgY30LPk9k86tezfDrWHtd21zM+YtcaCB3jdNNF0AHUAVz06zplRBfEytwZWzkeRK6jbbemI5AAltNiSSf+Y0mM4mqBixARBuFZiPUKCT7Cq5OIrdXNbuKy/xKd9jHkfKsNmkixbGlD8b66eI6dZ2rI9t+116zcUBh3eVdG2JZmBJAtsCIUjUae8gy61wkwMzk5UE6Ku7Ox+kCaxPaZzcchckKtsA3M33gJbK8rsp8URyHU1FqlaNhwLiC4q13i8mKtEEZgAZUgkEEEEanerDuqyf7Orbo11SGyEab5MwOjj1Ej28q25Su+deHHWYwTuqTuqLy12StUzATu6UJRBSkyUpAfJTlSpslJlpQd3ObaOkflTMnlQXHeIjD2jcbOFUgsy5SNTADAqSBJ3XXzFUfDOM4i9f77ETh7IUBLcSLo1Ku1xlygeLlBMDWBrKU1gs0hsVHiMclseJ1HnII9yNBT/t6ZS2YHyGp+lKBRZrjZqRLoYAjUEAgjmDsadNUEHc04WqkrqEGd3Sd1UlV/H8c1myXSA2ZFEid2E6ek1GVB3dU1rVM4Ti+9tKx+Ln60XNE6VqAos07uaJAp2SrSARSky0UVphShCA2pqM2aKyV2WqQE7qu7qistdkq0gL3Vd3NFhK7JSgF7qu7qislIVoAXuqQ2qLy0uWlACbNMNqj8lNa3SkhWtaqC4lWVxKFurVohPaou3QtqirdcqdidaeKYtSCslFFLFJSzQCZaz/ABbtA1u/btW8o8Rz5ohgBsGgkanSB+HkK0QrybBd4uKvI1h7l/vLmRibkquqqyBWAAg7kEa9CZxuzw3iX012B4laxF04h2tfdpCSQvjzSp5azJrF/tF7fM7mzhbjhBoziELj1XUr0B853qfs1+y/EYy13r3hhwynu/Bna5/M0EZVPKJmZjrWcf8A2SY/DWjcATEa6rYzvcH82RlBYacpOo0qrKvobZj72OuiGF24GJ1iU165gdTUlnj2ITUX7wJ1J7xtT5660vCMCbt5LfMk78su4iu7Q8Lu2bn3iEAzBjT2POtXN5JzrnoPwvbnGJP3uYHQh1DSOhO/1oPtB2hu4xw7hVyjQICNebE8zy8gABVOo+ewFSnDOpIKkEDMRtpIE/Wtc5TM1s9O/YyrvcvO13RUCC0TLNqDn6wIAHqeleqFa8k/YxwbvLtzFZiBaORQI8RdTmnyAI9yK9fIqfDDIorop5FdFKSERFJFSxXRSkhFlpMtSxSRVpICY3AJeXJcXMsgwZgxtMbjyogCn0hpRAM4Rg0pc8BnPZuL3ttifxanMh9DHlTMRwHDPlmzb8LZgCoGuu5HxDU6HSj66gIwkaAQBoBtA5QKWKWuirSCRSgUtdSiHRWW7eYlVt2lLATczGSBoo31/qrUNqP00+tVh7PYYtma0HbrcZrn+smoyrwz/AO0li0Mr3BrsFDOZ5QFBrY4e6HUMAwBEgOrI3urAEVju0XZNHPeYRLlm+uqm34EJHQyMh81+tUWE7d47B3DbxI74KYK3VAbTpcABPrrWfV8G6n8nqVOBryrtF+0m7cy/ZE7nQ5ycryTtlzAxH96F4Xg8Tj7ZN/HMhLRbRte8EEscoZY8oBmDV9+xyj0/Hcdw9kxcvW1P8OYFv8AkGp+VD2ePi7+4sXrk7MV7pPXPciR6A1iOz3Zuxbm1d+y3QbgY4gXblq7bg5cqobW4MsRMGPIVvuG8P7onLiHvLrGZswAMREAa6HXzqfYaiDcOWKy6hW/hDZ494FSZabNOmtmBMtcEpZpy0pID37wTVgY5sBIH9Uagee3nUiQQCCCDsRqD6GpqBv4ASWtE2nO5WMrf12z4W9dD5ilECMtdlqrxPGkw4IxV2yrCD4W1I/i7o+JfQFqs7N4MAVMg6gwRI6ieVUguWuy06aSaATLTGFSU1qAFuCg7oo65Qd2qQWyaMtmq+y1GWzXJnYLU06ahU0+ahSSaWaizUs1ASTTGRQ2cquYjIDGpBM5fTc1wM1WcSxwDDI6grIJYzvHwp105xWdOI1lVmnw1+B6fKiPtg5msNheKu0tnueHfMkD/LBI1qDH8WuYix90sMCdZAy5edwTIB68udY7aOkTCO1vD+H2bgxd20UuO2TvbRgs7SZZPhJ0MmJ86pL9pLykXAGU8jWG7Y8Sxa3EGIDKF1t7NbblmVtVbQ+e9TYDtLey+FAxPwsB8PqvP1EelY3/AD1qaOv8/wCmc3JZXOGYbCMbz2XC7LlBY/XRaF7R37WKs5rFp0cZLa5iPH3zquX6TUWI43iXt+O5YdXEQcwB6iY38poTH8Ua2cIlsKLtm4j5fiDZHi0CeYln3I0q4zqq/I/ppc+fB672G7PfYMIlo/vD47p0P3jASARuAAB7Vemg+LcXt4e2Ll9ggJAA3JZtkUczWdbt1aZittGYyBJZVEkkDc7SI9SOteg8kNYaAv8AGLKXO6NwZ5UZRLEFjC5oHhnzrz/tb23vIypbYIGQEwvjBJMjXygexrEnGXLxFpFE3DAVFGZ2bqQPfQCkB75hcYlzPkYNkbISpBE5QxGn9VEVj/2d4B8NavWbsBxcV2UENGe2sSRp+HlWtzUA6kpuakLUIOrppk101QOmm11LSkh1IaUmkmlEOpKWKQ1aSHV1JXTSiCzUWKwyXVy3EV16MAw+Rp8100EMzj+wWDuGQrW/K2QB6wwMe1SHsXYyhBcxKqBAAvMQBIMBWkASo0HQVo5rppQYy7+zq0SSL97UyZysTO+sCtBwTggw21264iIciB7AVZzSzSgdXU2a6aUQfSzUeauzUoHzXUzNXZqUh5Px9UfE4m4Mn3dxgU+EjIMuoPWJmOc0V2b7XrYuKjm8LTHKLZTQFiArBsxAHWOtWn7QOzTXm+0WTbVwqI4IYM5zQniBKkyQNV9TG2afA4juz32DvKUJBa3JBKyCQNdPaOhNYbeTqspo9hVgdQQR1GtKa8Ww2O7lY76/ZM7XFK69OX5Va4PtViEAjE27nkx/uw/vWltMw8NHqWcdR19qosT2gzsbeEtm/cGjN8FlD/NeI19Fk1gsZxdsTc++LADXwuTb5fhBgctjXos3CM9m6ro3iCXNoI0CXF1A/qDV08MOkmEFwIO+ZGfWTbUqvkACSdOvOmXq63iS0hkZCOsFT5q40+cHyqO61KBtk0ZbNV9p6JS5XJnVBytTs1CrcqRXnaoUmzUpMAkkBRuzEAD1JqqxfG7NtmQN3t5dO5trcchjsHa2jZB1NVF4425DYjEWLAJy2lFtyssJghnTXQ7gk/SstlSLDj/aVLFotbILNIVnDIkbMwJhiOUxBnSaxJ7ZC94EW1cukGI7xMxAmBcK6nTSYG2tF4zBNmLYu5bxZKhUfKq2xuxbIBlLRz6DzNA2rIuXcwRdmMBcsbKST1IG3n1qefZqfhTvx7FXnyA9wNiZYkHnLfh9gIrYcGf7OEDyl0D4mb94DqWW5qH5czvrVBfNp3y/BeEQW/d3RyDHdW/m2PPrR+B++tvhLjlTM2zGYBhurW2+IfXoRRhGzTjdu6mS+q5WB0YLDDnowysteZ9qcDZwt3MVvqlzNrbcEI4iVCmDBBVh49jsIqK5cv2LmS82ZAdHUllAJgEMdSukEcqM7W4s3bFhFhigZ3A3yiRbYLuRq+vkJqpRh+lLwzC96x7i6L0nO9q8r2jofiZwWQepcV7FwzsbhbXd3Llm299T3ne6nxE5hlMwyjQDyAryjsacXYR72GuG2LsWyYBh5ItmGUqyl/Ad4zg+mi7EdocVZvrYxT57eLRr1lhsrmSQugygkEFIEGDGuu38mPYWn7T+H4m81t1RWsWgT4RmcMSuZmG4ELpE8ya8yvXGt37iho+9uQTmGWXIkEaweY516mnae7etXCqidQqKGJIMgCRqfYCqjGYPCOq277W4YhhdWFuKLilpDxJWW2YGQB61lbRrhmX4J2VxONZiGXKpAa9cYtodRl3L7z/evVOy3ZazgV8HjukeK8wGY9Qo/CvkPeareymNwtlLeGsOdWaWuhgSTzJVSDJhR0qy4/xZsOrhVV7gy92qHP3inU5Rp4ozQvONJqvVM8h2C0xGIaQQws6dCqsD7/pVhnFefcC7eJcuXVuItpvDqVeZBfOGUFo1yjXXU9K1XD8cz28xIJOogZdJOsQPKpfSzyhfE+K28Ooa6SAzZQQCdYJ1gaCAaXAcSS8oa2ZUgMD5HkehHMHXasZ2pxaYlxhO+KPmViwQuAW8ITwmdmk+VHdluGXMEzWL7TcuGberBXAbKAmeNZnQDmPWlENdnrs9Vv2ljqIjlGoPvXNec7aelKSFlnpRcoS3dPMU/vKUQIL0maoO8rs9WiE4anZqELGomQxFSiB+aumq0WT1pwQjrSiB5aovtC9aGg+VNNrzFKOQwXx1pBiB1oG9CiYJqRVBq0kDDeFQNi9dqj7rzpCgFKOQr7QKcL00CBSONdj+VKIHG+OoprYkUEbZ5CPepwPSlECQ9Me9HOowwHOmORvvSiBK3POke4RQwueX+/nSm4D1pRCW4Fb4gD/UJ333rN3eyeGZle4iuyhw0IltXLEEMyoBqAIGvWry7dgaDXz0oV8VG5UdedOhGVa9l8MPhtlfIO8fImrCwEsqLdsZVWYUTzMkyd9TUV/jKAEAEnroKrLvFz+FVHrqaUNF6cR51FcumqB+J3D+L5aVEcSx3NWsnJcC8eW1T28SRvzoC3dHUUTbceXzrLZpZD7F5iYj2qv43xG6Fi0pK6h2VguYzGRXHLkYjU7iKlVc/h8JzaEHaOc+VYbt3eFsfZk8RLZ7hywApJNu0o5Ab6eXnU+XDUnoaO1xwwNoPaskalLWHNwBjrq/ejM2upOtF9me1GIxFxibisloBnJsBCQSQqhhcME68utYXgvZ+9iXyW0IA+J2BVEHmY19BXonCOBrh7JRWzKDmu3Bp3lw/CqDlA26annTayl/ozWJibYvtMkakkGAC0nwiemn+5qvXCur+E7EnTzq14lbHiJB6DkBpoAKp0xrqUVjBJBGk+fry36AmsI2U3aywUdHOgJynqNNJHsaDXirAoIXcAPrm301mI9q0va+x31oeEqzjwzzZNR+lYTvz4Qw+E89vQ10z6jGvGWbYQvfZFJCuS+RifCH1bTlExVfxLvLd0lyVafCQTEDQZD0AjzrW4S1ZBW45IdrYEabAlp38/pU1tcPeU5yLtstlJXTxHbXl1kdCOtO4OTN8O41dym14XRyJEZWkMGkMsQZUfKtdxTCYlbeCxFpLThWAt2Im53odmOS58ThlBzCYGWY5hvDewlsmbd9gJmGAmByzjb1itl2Ysd7cS6uuGwyumHIj7y60rdvidSoXwKecueYnPSvgjnpjV7T38VmRHFgIWN13NzNYztBUbsFB08IO3KjLH7PUz573FMGM0ZlVlbMdDOriflzqv7cKqYkYrDBvEXt3s8KlxhlBCh4JzKdG2JTqDUGHuJkW4hQrpIygMpG6sMuh86j1Pg2s9fJruJ4cYZyj28OSDmW4tstI/CTnzQ0zI+XKq92FwaKSFOYBbcKpYQSAqADSfnUOM7Y3XJhzbQrDBDmkggCNNJmPLQzpVgO2F3vFQsfhBLBxlO2xIgaCeWsg7VzOpR4zjV1Uyvhb9yGkXRbcACIAY5YME6HpAMwIjTtpiRly4UsFBUMy3wYYgxopH4R686uP8aXnthxlGVtUJIuRyMkRHXTT604duL6+BmQyuZWUtoQQMpCrE7mCPzronPo5tN/Zl8Zw6/iWa8lm4bhdSyL3g+LVYS7ZTpyY1oRw3F4qyli7w57b2wSl83AjCI8MZTvpvOtTf4rvMn4RlYHIS+ZijZgQ0eSzoYnTYGmt26xAzKLjaEQCDHXcpMa/QU6/wAHJX2bOMwahPstwBGZ0zFSV+LxZ1B0IzjKVAIJjatIONOIa7h7ltSoJOhUEjXKSdVmgLfa+4wJfMS6rORriEZHcjxqwPP+3rJY7SqAfBczM0yXdpzQGBdmJA5wKy9FWQ1e0NpnRFaM4JVmKjbeVnNEazEaVbWHzZQHRi4LLEiQInccpHzrI4XjqSyFCWzsfCU3a47ZvGRAgxHlOk0Vj8VctEH4ALXeQ2SRJU5TlaCZyidqnTHCL84g+MxpbJD/AMpChj66EHTrTvtA8vnWcwfHL12y+RA4KnOwNsBQy6gjMIYCTodehp91ijFLqlDmKq29ttYEN+E7aHrrFapOS/OI9PmP1ppvny+dVgwbkSASOoBI+YGtI1ll+LTzII/tSmYWnfHp+dJ345/markP86/X9KmDN/GPr+lKIGreXqPrXd4P+1Cd838a0vet/Gv1/SlEH4gSNJ+Z/SpVuMOQHzNCNi43ce00i4ydix9B/wBaUQMN1ugPtXG4en0P6UC+OUfExHvr8hND3OMINgx9TSiFwsnl9I/OnMD0+VZu5xx/wwPr9TQd7iTtuxPvV9JDUXMRG5A9wP1qBuIoN2+VZRr5ppu1YDTXONINsx96gftAeQ+etZ0vSZqQF2/Hn5QPYVA/Gbh/Eaqs1JNWIBz8Rc8zUL4oncmh6Wr4Ql72kz0wLUqWzVoGzSgURbwpqb7KanQhKityI+VTKH6ig7VtuTj60QqXP4gff/pXJ6OqyaDh+HZLbO2pKk8hCx1J0mqLiXa6zYYqLau43AuWgZjaC0k0XYv3ChtXZa0wIYK0NlI8QBGu1VfB+0uFuulq3aNmR3du1kAIXUkZuROvnNM++k0oXGD4rcvW5uWzh1YAgMVLlWEjwjYnSAfUihLCk24X4FkBecmSWY8yTqSdZNGYxR3hddJEZWkg+QnYabUPatklgAdfpJHyqAD4u7CxJ1I6ms3xO5PdlfxZAx/lB+HyGutartBaAssVkep29KyuJT7tOqkHygb61rJNBXabFG2toTohzDqOWnlE1VC0Hnwg5vENAGVYkB9p5nrEb0Z2zvouQsJOXafIcqyFhzF12YiQF5wZOxHPSa3lVGNP0Mx+M70BVgrnCZhoSqoPD5gnMfetHYwTG0TbtibOlxRPjBGvzjMCNQwbqQaLhd5LYEui5oYTAI0+LX0ijez3E7uIvtYuXSbdzRzCqzW7Z+FWUD4iQCegq6X4RC3+NPdHdi4osz4i9xbbXVG6KxIlesb1qeE9p2Ny3bU2QhhcqXrJyiMsRnGkHYDlRPGUw2H7tBhsOW8RTOoZba6Z7pU6ACBHU1UYrFYDEXrTgr3tgZgUXIt3IJCMoEzzEDTWTG2PH9G/UbHtLZGKwxtpo2UOjlisZSDkgEHT1EBh515gly5hXFw5gVeHUk5oG5OdztG3P5V6Zaxtu5YOQ5bmUlGmcrgQp106acxWB7Rp3+G75iLd+4im4pFlVuFNGZUD94PhnMVjXcVM++MrK/A8Ua+XzZEQkyiLrDag5z4tDEagaCjAFZbTElIkMcyk+I65kmI0jQ8qyfCMTkcTsdD6VYcU4zcVssKRuDrr6wdTP5101/P8MZ356XRsJNwEwGBaFMrB0Pxag/T50MuB1DTJGzTBIGg9Kpf8S3ZmE2jZo08s2ld/iW9/J8j+tTjZr/0waHC3AHLZBzLAmQxynQ6aiq3EJ94fCDJPwgEc4AiyetBW+0D81U9dx+Roi1xu6R8A8iZPpuaLOkHvLLbBWvDqIj+X/wCijANNAdSB8J2Jg/8A6x1rOrjcwhkAk7xbUa6HdSKksYiBn7liM2jhEK7yBm7qBvsajwyraNLwe6mfJcMJlI+LIZnwwZHmNB06UfxbiiMqIrnKoOmnw+ErqXBbYa61S4ZHazKpqSZDMlsgAnYErOo5DlU+F742jdGUIvhAN1AwMgfuzdDc+Q5Vz5OnRZcH4si2rvI3XJiQisIcFZkwJKbfKtCvFMLdt5Cl4b+KVbMx1LCCQSDsSJHlVVg+A4u7bDBrAVwCs3HzENoRlUE8596sf8M4hTr96MoML4CCJkQ5GbQCDp/epGKg+xxS3atTYL+H4wfCqz8MLERM/CRyJmh37QkkhwrKSJB8o2130P5UJ9la0jJ3F4KTLArIka76g+s1XDGIs5bagnekYqNBa4rhiT93EEj8XiHIxIg+k088Swwki0OWhzE+Z1as2/FG5GPTShnxbHmas0S5NXc4pYA0tCOmoPlBDVD/AOJWJ/cAj+o9TrtO3KeVZlMawDjk4AM67MGEHltQ5uVeX+kq/DYnidj/APnU67gxMe0+00NxHiFnIT3LbiALpQ8pBJkTBJ2HKsrnpuaqk/0lX4GYq8pY5MwXkGIJHqRvUPeVDNdNbMkhauzUyuqEHTXTSCnRQCTXU8LTglKWEcUuWpRbqRU8qUQHCVKtomiltHoadBqdF5Ew+CJqxtYNF3ce2tBZiOv5VE+JrPrKXUWx+L6VBdxNofi+hqjuYg0Lcu1pZMtjm4i34V+lSrxJ+QPyqnDedLmqvKNLRcDijL4mZ1CgksBMQCZCnQ7bGrbh3aPhmLfK1pLdzdWuqA7ONvGNzPKax2KGZHUblSPmKyPrVzhMzvZ6Tj8JjcxKXcwUyqtBMcoPPSpeF8WvoYu2TMakHfrpWO4P2ouWYV5uJIME+JY/hblW1s9sMM6DvXkGAp2uLoZDJ00+IaGs6y19ETQ3iXF+8BUjTpzrP40ggDz/ADNP4nj8MCWS+W6KEM/Os3jOJksCORBHtWs5GmWXbm4DiCqnS2FX/NEmqfEFUtopgmS2X6At9dKRbhcyx1JJJPnqTQV1szkzoT9OVdcr6ObYZhUUgu/iaYynaOR099K7h6uLqsgYlWE5QTABgnyqASsjz+dSPjNCCTy8PoOm1Uh6fwHGd2C14S13e5KuRHwpPSNY86o+1WJsOyGwrG+pzI6qQpynXU6MAZBj0rNcL4mxVrakIzaKSQoAPxMWZgAYiNKtE4kLVsB7gYqoVEY58gkfAqHUEDQloHSuHE1Tr0mi74Bw60DavOJkl1HiYrOsRyKmYmNqte3HDP8A8DvmUEWnSY37u4QpVW5ePI3t5mqnhzXWt2wotogAKkTcZg/i3MAb9DT7Xah1xaqUaLSXLdxCZN490RmKEQOR2qK0v0ebJt5ir3A2xeVZgkkAdQfXz0p3Deyd/EYJsVZXP3dwo1tZ7wqFUl1WPENdhrpQlm1dw1wo6lLiQxVtCsQwJ9ta7v05Lwt34VkfLctlTpoQRmHUH8Q8xVv9hwb6BXtGIkMLijc/Dlzb9SaXDY5WXR8y3YdrYe1AY/F4S1pmI6rI8yaMvsgCZu8yi3EIt1yWDHKIyvAj8Wflsa87bR6Eky47O9i+G39zeZxpAuAAxuQoUNGo3WrfF9jeFYdDca0SBoc7s0kwANGUAyQNax1lbYtsbvhAZCxyuzbPIQC2pk/L0iprfGHL5813IFi2i3riiJG8ySCANJHkadscfhqMH2a4U8BbFnUArL5iQZMBe9YkgjUGPKavrHZnCrbyLhrIQnMFNsEExuQdz61iODYqxdv5bti2A4hCpfMG3AnOIzTGkSYma9M4XjhlKzqkgrzC7KT4joQN6q1TLzCssdksKjJcGGsF1EKxQGBBER8OknlRpw8bW0A0AyhBAkbx6TUvHXVrLZTkYghWG4kRoZHr7VkOC9qALpwl92e4oMXMoZiYEplgknQgRvpVYRp2uAH8Kgdd98unvz86iuX9SCQYJBggwdDqOWh35TWOwN98DfcEtew7sty3eW4FW3KkFblrMJEMBEfw6TFWVviuHW4ttbq5MQz3MQGJZs5U+FWiCoMagiIHWKyWFvdxoUDxbTMyY1iCQNNj8jQN2zZv727TNuzEQSNyS6keWp6U23jLN0lLDK0cwH+E+ZUKra/DrMVj8ZirWKF63LhrN1TZXmVy5CoSJfUE+IjcHlBibLEan7FYdLtlAMwUZlGUE6jK4DqNNN1PXrrnrvBMuVMmIa40SQgCoDOpifLmNxWcscYNrEB7a92qBYBMGQBIM8iQf9xW6wHb6zcb71kRYAlwcpbU5QQNxryg9dqvpDIYvCvbYq6sNSBIImOYneoZrZ9pOK4XE2GFu7bJQhkgEHMB4l25gn6VjJrRkUUtNmnCgOpwFSW7LHZSfaibfD7h3AHqRUpYCRSxVknDP4nHsJqVcDbG+Y/IVOkXkqgtTW7JOwq0UIuyD31/On/aDygemlZeiwEtcOY76e1FW+HAb6+pAppxDdaYbx61KywLXCAcl+pp4sxuflAqvN09aaSanoLFsg8/Uk0PfxcDwgewobIaX7OTVhQO7eJ3qBnqxbATzqF+Fn+IVtNGWivZqhdqsH4aeood8CelbTRhopwaeDTBS1syPis3xXD5HJ5HUe+9ahth6VRdpfhT+o/lTPyNLwrhYYqDEAz5+5j/AHpXGxl3mOZAkfrU9vn6Cm3tjXSHKgguLXGOoph2HoKg5GkFCLzwdDMiPQcxThZkSN+n6VBa2qcfDSCjxcnptt6UMyyaiFE2N/b+1WCiYfD5jFWeF4YrqxzAMI3IAjnNVXKon3NRphM9J4ZjrVmyiG8W8BAVJY6nQQmw5a/OqvBYpbL4u74s72Wt2wYkB0AJOuntNAcA/dr6/wB6h7Tfv1/8hP71zX8/k29mk7IcbvWsOtu0WGa4zeHKDkWM2WREk6SeXSpe2eOTG2Fbuz9ow+s82tjW4rTuBBYdIPWsv2Q/e/8Apn/Utabhn/FN/wCRif8A22pxHSrV8F7H8ObEWri2rjW7uXvbIzMEuhZFy2VnLmBynUH4j0qn+3FWKvAYAEghQQZYEco+XOi+w/8AxXDv6n/0XKl7Y/8AG3v6v0qbx6azr/kiwuLm3cMgeK3tGwzeZHOicMwKjzE/Oq2z8Leq/mabh93/AKG/tXJ4Oi2LjeOwYtqDGmaTE+QG4qw/xfxAKHGIGbKRpbSYPWBr71UW9qevxezf6TXRZSOb02XeB7QYy6wF3EXGtgqXVSE+I7gAb7n2qx4g9lroKv4VyhXBIcoNwSQCTqdxWa4f8X+VvzWizzrnvPp0w/DXr2gw6FVizAygMczkQsCYgHly/tFZxLG4S++Y6AZYyo4OaZOvUGPlWab/AH86I6U4g7NHY4rk7w29O8gHwqJCzBgaTqZ9aHHEsl03vxBSJ2gc9tegqtO1DLv7H/41lYpXuFTxriK3GgEMratzJ1nflrrUj4U5QxYGYgQNCSNZjl59amwHxVaXtm9P7iu3x4cn76O4dw/wGGWM2pLREDmJJ1/7UZ9mtD47q+i61Q/h/wA39hU1qpAmXYfDrydvY/8ASiLWOtDZY/y/7NVtrYVKlZaNUtDjQedMOKFV9LWeUWhhxIppxNC11XkUIOIppv1CaaaQUnOIpPtVCmmGryiUN+2Un26q9qZV5ROiz/8AEaQ8SqrpDV4ROmWZ4oaYeJtVdUgpyhWEtjnNRteY86aKdV8B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20650" y="-830263"/>
            <a:ext cx="5915025" cy="17335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388" name="AutoShape 4" descr="data:image/jpeg;base64,/9j/4AAQSkZJRgABAQAAAQABAAD/2wCEAAkGBxQSEhQUEhQUFhUUFBQVFRQVGBcVFxUVFBQXFxQVFxQYHCggGBwlHBQWITEhJSkrLi4uFx8zODMsNygtLisBCgoKDg0OFxAQGywkHyQsLCwsLCwsLCwsLCwsLCwsLCwsLCwsLCwsLCwsLCwsLCwsLCwsLCwsLCwsLCwsLCwsLP/AABEIAHkBnwMBIgACEQEDEQH/xAAbAAABBQEBAAAAAAAAAAAAAAAEAQIDBQYAB//EAEQQAAIBAgQDBgMFBgQEBgMAAAECEQADBBIhMQVBUQYTImFxgTKRoRQjQrHRBzNSYnLBFoKy8DSS4fEVc4OzwuMkQ1T/xAAYAQEBAQEBAAAAAAAAAAAAAAAAAQIDBP/EACARAAMBAQEAAwEBAQEAAAAAAAABEQISITFBUQNhIhP/2gAMAwEAAhEDEQA/ALxEqdLddaFEotKIRC1Tu5olUp+SpRAPuaTuaOyVxt0ogD3Nd3NGZKXu6UQHsYYEmSFVVLMx5Kokmhuy1zvr73iIW0QltTyZhJ9wpH/OaXtBcyWxbVvvb8KFGpCBgY30LPk9k86tezfDrWHtd21zM+YtcaCB3jdNNF0AHUAVz06zplRBfEytwZWzkeRK6jbbemI5AAltNiSSf+Y0mM4mqBixARBuFZiPUKCT7Cq5OIrdXNbuKy/xKd9jHkfKsNmkixbGlD8b66eI6dZ2rI9t+116zcUBh3eVdG2JZmBJAtsCIUjUae8gy61wkwMzk5UE6Ku7Ox+kCaxPaZzcchckKtsA3M33gJbK8rsp8URyHU1FqlaNhwLiC4q13i8mKtEEZgAZUgkEEEEanerDuqyf7Orbo11SGyEab5MwOjj1Ej28q25Su+deHHWYwTuqTuqLy12StUzATu6UJRBSkyUpAfJTlSpslJlpQd3ObaOkflTMnlQXHeIjD2jcbOFUgsy5SNTADAqSBJ3XXzFUfDOM4i9f77ETh7IUBLcSLo1Ku1xlygeLlBMDWBrKU1gs0hsVHiMclseJ1HnII9yNBT/t6ZS2YHyGp+lKBRZrjZqRLoYAjUEAgjmDsadNUEHc04WqkrqEGd3Sd1UlV/H8c1myXSA2ZFEid2E6ek1GVB3dU1rVM4Ti+9tKx+Ln60XNE6VqAos07uaJAp2SrSARSky0UVphShCA2pqM2aKyV2WqQE7qu7qistdkq0gL3Vd3NFhK7JSgF7qu7qislIVoAXuqQ2qLy0uWlACbNMNqj8lNa3SkhWtaqC4lWVxKFurVohPaou3QtqirdcqdidaeKYtSCslFFLFJSzQCZaz/ABbtA1u/btW8o8Rz5ohgBsGgkanSB+HkK0QrybBd4uKvI1h7l/vLmRibkquqqyBWAAg7kEa9CZxuzw3iX012B4laxF04h2tfdpCSQvjzSp5azJrF/tF7fM7mzhbjhBoziELj1XUr0B853qfs1+y/EYy13r3hhwynu/Bna5/M0EZVPKJmZjrWcf8A2SY/DWjcATEa6rYzvcH82RlBYacpOo0qrKvobZj72OuiGF24GJ1iU165gdTUlnj2ITUX7wJ1J7xtT5660vCMCbt5LfMk78su4iu7Q8Lu2bn3iEAzBjT2POtXN5JzrnoPwvbnGJP3uYHQh1DSOhO/1oPtB2hu4xw7hVyjQICNebE8zy8gABVOo+ewFSnDOpIKkEDMRtpIE/Wtc5TM1s9O/YyrvcvO13RUCC0TLNqDn6wIAHqeleqFa8k/YxwbvLtzFZiBaORQI8RdTmnyAI9yK9fIqfDDIorop5FdFKSERFJFSxXRSkhFlpMtSxSRVpICY3AJeXJcXMsgwZgxtMbjyogCn0hpRAM4Rg0pc8BnPZuL3ttifxanMh9DHlTMRwHDPlmzb8LZgCoGuu5HxDU6HSj66gIwkaAQBoBtA5QKWKWuirSCRSgUtdSiHRWW7eYlVt2lLATczGSBoo31/qrUNqP00+tVh7PYYtma0HbrcZrn+smoyrwz/AO0li0Mr3BrsFDOZ5QFBrY4e6HUMAwBEgOrI3urAEVju0XZNHPeYRLlm+uqm34EJHQyMh81+tUWE7d47B3DbxI74KYK3VAbTpcABPrrWfV8G6n8nqVOBryrtF+0m7cy/ZE7nQ5ycryTtlzAxH96F4Xg8Tj7ZN/HMhLRbRte8EEscoZY8oBmDV9+xyj0/Hcdw9kxcvW1P8OYFv8AkGp+VD2ePi7+4sXrk7MV7pPXPciR6A1iOz3Zuxbm1d+y3QbgY4gXblq7bg5cqobW4MsRMGPIVvuG8P7onLiHvLrGZswAMREAa6HXzqfYaiDcOWKy6hW/hDZ494FSZabNOmtmBMtcEpZpy0pID37wTVgY5sBIH9Uagee3nUiQQCCCDsRqD6GpqBv4ASWtE2nO5WMrf12z4W9dD5ilECMtdlqrxPGkw4IxV2yrCD4W1I/i7o+JfQFqs7N4MAVMg6gwRI6ieVUguWuy06aSaATLTGFSU1qAFuCg7oo65Qd2qQWyaMtmq+y1GWzXJnYLU06ahU0+ahSSaWaizUs1ASTTGRQ2cquYjIDGpBM5fTc1wM1WcSxwDDI6grIJYzvHwp105xWdOI1lVmnw1+B6fKiPtg5msNheKu0tnueHfMkD/LBI1qDH8WuYix90sMCdZAy5edwTIB68udY7aOkTCO1vD+H2bgxd20UuO2TvbRgs7SZZPhJ0MmJ86pL9pLykXAGU8jWG7Y8Sxa3EGIDKF1t7NbblmVtVbQ+e9TYDtLey+FAxPwsB8PqvP1EelY3/AD1qaOv8/wCmc3JZXOGYbCMbz2XC7LlBY/XRaF7R37WKs5rFp0cZLa5iPH3zquX6TUWI43iXt+O5YdXEQcwB6iY38poTH8Ua2cIlsKLtm4j5fiDZHi0CeYln3I0q4zqq/I/ppc+fB672G7PfYMIlo/vD47p0P3jASARuAAB7Vemg+LcXt4e2Ll9ggJAA3JZtkUczWdbt1aZittGYyBJZVEkkDc7SI9SOteg8kNYaAv8AGLKXO6NwZ5UZRLEFjC5oHhnzrz/tb23vIypbYIGQEwvjBJMjXygexrEnGXLxFpFE3DAVFGZ2bqQPfQCkB75hcYlzPkYNkbISpBE5QxGn9VEVj/2d4B8NavWbsBxcV2UENGe2sSRp+HlWtzUA6kpuakLUIOrppk101QOmm11LSkh1IaUmkmlEOpKWKQ1aSHV1JXTSiCzUWKwyXVy3EV16MAw+Rp8100EMzj+wWDuGQrW/K2QB6wwMe1SHsXYyhBcxKqBAAvMQBIMBWkASo0HQVo5rppQYy7+zq0SSL97UyZysTO+sCtBwTggw21264iIciB7AVZzSzSgdXU2a6aUQfSzUeauzUoHzXUzNXZqUh5Px9UfE4m4Mn3dxgU+EjIMuoPWJmOc0V2b7XrYuKjm8LTHKLZTQFiArBsxAHWOtWn7QOzTXm+0WTbVwqI4IYM5zQniBKkyQNV9TG2afA4juz32DvKUJBa3JBKyCQNdPaOhNYbeTqspo9hVgdQQR1GtKa8Ww2O7lY76/ZM7XFK69OX5Va4PtViEAjE27nkx/uw/vWltMw8NHqWcdR19qosT2gzsbeEtm/cGjN8FlD/NeI19Fk1gsZxdsTc++LADXwuTb5fhBgctjXos3CM9m6ro3iCXNoI0CXF1A/qDV08MOkmEFwIO+ZGfWTbUqvkACSdOvOmXq63iS0hkZCOsFT5q40+cHyqO61KBtk0ZbNV9p6JS5XJnVBytTs1CrcqRXnaoUmzUpMAkkBRuzEAD1JqqxfG7NtmQN3t5dO5trcchjsHa2jZB1NVF4425DYjEWLAJy2lFtyssJghnTXQ7gk/SstlSLDj/aVLFotbILNIVnDIkbMwJhiOUxBnSaxJ7ZC94EW1cukGI7xMxAmBcK6nTSYG2tF4zBNmLYu5bxZKhUfKq2xuxbIBlLRz6DzNA2rIuXcwRdmMBcsbKST1IG3n1qefZqfhTvx7FXnyA9wNiZYkHnLfh9gIrYcGf7OEDyl0D4mb94DqWW5qH5czvrVBfNp3y/BeEQW/d3RyDHdW/m2PPrR+B++tvhLjlTM2zGYBhurW2+IfXoRRhGzTjdu6mS+q5WB0YLDDnowysteZ9qcDZwt3MVvqlzNrbcEI4iVCmDBBVh49jsIqK5cv2LmS82ZAdHUllAJgEMdSukEcqM7W4s3bFhFhigZ3A3yiRbYLuRq+vkJqpRh+lLwzC96x7i6L0nO9q8r2jofiZwWQepcV7FwzsbhbXd3Llm299T3ne6nxE5hlMwyjQDyAryjsacXYR72GuG2LsWyYBh5ItmGUqyl/Ad4zg+mi7EdocVZvrYxT57eLRr1lhsrmSQugygkEFIEGDGuu38mPYWn7T+H4m81t1RWsWgT4RmcMSuZmG4ELpE8ya8yvXGt37iho+9uQTmGWXIkEaweY516mnae7etXCqidQqKGJIMgCRqfYCqjGYPCOq277W4YhhdWFuKLilpDxJWW2YGQB61lbRrhmX4J2VxONZiGXKpAa9cYtodRl3L7z/evVOy3ZazgV8HjukeK8wGY9Qo/CvkPeareymNwtlLeGsOdWaWuhgSTzJVSDJhR0qy4/xZsOrhVV7gy92qHP3inU5Rp4ozQvONJqvVM8h2C0xGIaQQws6dCqsD7/pVhnFefcC7eJcuXVuItpvDqVeZBfOGUFo1yjXXU9K1XD8cz28xIJOogZdJOsQPKpfSzyhfE+K28Ooa6SAzZQQCdYJ1gaCAaXAcSS8oa2ZUgMD5HkehHMHXasZ2pxaYlxhO+KPmViwQuAW8ITwmdmk+VHdluGXMEzWL7TcuGberBXAbKAmeNZnQDmPWlENdnrs9Vv2ljqIjlGoPvXNec7aelKSFlnpRcoS3dPMU/vKUQIL0maoO8rs9WiE4anZqELGomQxFSiB+aumq0WT1pwQjrSiB5aovtC9aGg+VNNrzFKOQwXx1pBiB1oG9CiYJqRVBq0kDDeFQNi9dqj7rzpCgFKOQr7QKcL00CBSONdj+VKIHG+OoprYkUEbZ5CPepwPSlECQ9Me9HOowwHOmORvvSiBK3POke4RQwueX+/nSm4D1pRCW4Fb4gD/UJ333rN3eyeGZle4iuyhw0IltXLEEMyoBqAIGvWry7dgaDXz0oV8VG5UdedOhGVa9l8MPhtlfIO8fImrCwEsqLdsZVWYUTzMkyd9TUV/jKAEAEnroKrLvFz+FVHrqaUNF6cR51FcumqB+J3D+L5aVEcSx3NWsnJcC8eW1T28SRvzoC3dHUUTbceXzrLZpZD7F5iYj2qv43xG6Fi0pK6h2VguYzGRXHLkYjU7iKlVc/h8JzaEHaOc+VYbt3eFsfZk8RLZ7hywApJNu0o5Ab6eXnU+XDUnoaO1xwwNoPaskalLWHNwBjrq/ejM2upOtF9me1GIxFxibisloBnJsBCQSQqhhcME68utYXgvZ+9iXyW0IA+J2BVEHmY19BXonCOBrh7JRWzKDmu3Bp3lw/CqDlA26annTayl/ozWJibYvtMkakkGAC0nwiemn+5qvXCur+E7EnTzq14lbHiJB6DkBpoAKp0xrqUVjBJBGk+fry36AmsI2U3aywUdHOgJynqNNJHsaDXirAoIXcAPrm301mI9q0va+x31oeEqzjwzzZNR+lYTvz4Qw+E89vQ10z6jGvGWbYQvfZFJCuS+RifCH1bTlExVfxLvLd0lyVafCQTEDQZD0AjzrW4S1ZBW45IdrYEabAlp38/pU1tcPeU5yLtstlJXTxHbXl1kdCOtO4OTN8O41dym14XRyJEZWkMGkMsQZUfKtdxTCYlbeCxFpLThWAt2Im53odmOS58ThlBzCYGWY5hvDewlsmbd9gJmGAmByzjb1itl2Ysd7cS6uuGwyumHIj7y60rdvidSoXwKecueYnPSvgjnpjV7T38VmRHFgIWN13NzNYztBUbsFB08IO3KjLH7PUz573FMGM0ZlVlbMdDOriflzqv7cKqYkYrDBvEXt3s8KlxhlBCh4JzKdG2JTqDUGHuJkW4hQrpIygMpG6sMuh86j1Pg2s9fJruJ4cYZyj28OSDmW4tstI/CTnzQ0zI+XKq92FwaKSFOYBbcKpYQSAqADSfnUOM7Y3XJhzbQrDBDmkggCNNJmPLQzpVgO2F3vFQsfhBLBxlO2xIgaCeWsg7VzOpR4zjV1Uyvhb9yGkXRbcACIAY5YME6HpAMwIjTtpiRly4UsFBUMy3wYYgxopH4R686uP8aXnthxlGVtUJIuRyMkRHXTT604duL6+BmQyuZWUtoQQMpCrE7mCPzronPo5tN/Zl8Zw6/iWa8lm4bhdSyL3g+LVYS7ZTpyY1oRw3F4qyli7w57b2wSl83AjCI8MZTvpvOtTf4rvMn4RlYHIS+ZijZgQ0eSzoYnTYGmt26xAzKLjaEQCDHXcpMa/QU6/wAHJX2bOMwahPstwBGZ0zFSV+LxZ1B0IzjKVAIJjatIONOIa7h7ltSoJOhUEjXKSdVmgLfa+4wJfMS6rORriEZHcjxqwPP+3rJY7SqAfBczM0yXdpzQGBdmJA5wKy9FWQ1e0NpnRFaM4JVmKjbeVnNEazEaVbWHzZQHRi4LLEiQInccpHzrI4XjqSyFCWzsfCU3a47ZvGRAgxHlOk0Vj8VctEH4ALXeQ2SRJU5TlaCZyidqnTHCL84g+MxpbJD/AMpChj66EHTrTvtA8vnWcwfHL12y+RA4KnOwNsBQy6gjMIYCTodehp91ijFLqlDmKq29ttYEN+E7aHrrFapOS/OI9PmP1ppvny+dVgwbkSASOoBI+YGtI1ll+LTzII/tSmYWnfHp+dJ345/markP86/X9KmDN/GPr+lKIGreXqPrXd4P+1Cd838a0vet/Gv1/SlEH4gSNJ+Z/SpVuMOQHzNCNi43ce00i4ydix9B/wBaUQMN1ugPtXG4en0P6UC+OUfExHvr8hND3OMINgx9TSiFwsnl9I/OnMD0+VZu5xx/wwPr9TQd7iTtuxPvV9JDUXMRG5A9wP1qBuIoN2+VZRr5ppu1YDTXONINsx96gftAeQ+etZ0vSZqQF2/Hn5QPYVA/Gbh/Eaqs1JNWIBz8Rc8zUL4oncmh6Wr4Ql72kz0wLUqWzVoGzSgURbwpqb7KanQhKityI+VTKH6ig7VtuTj60QqXP4gff/pXJ6OqyaDh+HZLbO2pKk8hCx1J0mqLiXa6zYYqLau43AuWgZjaC0k0XYv3ChtXZa0wIYK0NlI8QBGu1VfB+0uFuulq3aNmR3du1kAIXUkZuROvnNM++k0oXGD4rcvW5uWzh1YAgMVLlWEjwjYnSAfUihLCk24X4FkBecmSWY8yTqSdZNGYxR3hddJEZWkg+QnYabUPatklgAdfpJHyqAD4u7CxJ1I6ms3xO5PdlfxZAx/lB+HyGutartBaAssVkep29KyuJT7tOqkHygb61rJNBXabFG2toTohzDqOWnlE1VC0Hnwg5vENAGVYkB9p5nrEb0Z2zvouQsJOXafIcqyFhzF12YiQF5wZOxHPSa3lVGNP0Mx+M70BVgrnCZhoSqoPD5gnMfetHYwTG0TbtibOlxRPjBGvzjMCNQwbqQaLhd5LYEui5oYTAI0+LX0ijez3E7uIvtYuXSbdzRzCqzW7Z+FWUD4iQCegq6X4RC3+NPdHdi4osz4i9xbbXVG6KxIlesb1qeE9p2Ny3bU2QhhcqXrJyiMsRnGkHYDlRPGUw2H7tBhsOW8RTOoZba6Z7pU6ACBHU1UYrFYDEXrTgr3tgZgUXIt3IJCMoEzzEDTWTG2PH9G/UbHtLZGKwxtpo2UOjlisZSDkgEHT1EBh515gly5hXFw5gVeHUk5oG5OdztG3P5V6Zaxtu5YOQ5bmUlGmcrgQp106acxWB7Rp3+G75iLd+4im4pFlVuFNGZUD94PhnMVjXcVM++MrK/A8Ua+XzZEQkyiLrDag5z4tDEagaCjAFZbTElIkMcyk+I65kmI0jQ8qyfCMTkcTsdD6VYcU4zcVssKRuDrr6wdTP5101/P8MZ356XRsJNwEwGBaFMrB0Pxag/T50MuB1DTJGzTBIGg9Kpf8S3ZmE2jZo08s2ld/iW9/J8j+tTjZr/0waHC3AHLZBzLAmQxynQ6aiq3EJ94fCDJPwgEc4AiyetBW+0D81U9dx+Roi1xu6R8A8iZPpuaLOkHvLLbBWvDqIj+X/wCijANNAdSB8J2Jg/8A6x1rOrjcwhkAk7xbUa6HdSKksYiBn7liM2jhEK7yBm7qBvsajwyraNLwe6mfJcMJlI+LIZnwwZHmNB06UfxbiiMqIrnKoOmnw+ErqXBbYa61S4ZHazKpqSZDMlsgAnYErOo5DlU+F742jdGUIvhAN1AwMgfuzdDc+Q5Vz5OnRZcH4si2rvI3XJiQisIcFZkwJKbfKtCvFMLdt5Cl4b+KVbMx1LCCQSDsSJHlVVg+A4u7bDBrAVwCs3HzENoRlUE8596sf8M4hTr96MoML4CCJkQ5GbQCDp/epGKg+xxS3atTYL+H4wfCqz8MLERM/CRyJmh37QkkhwrKSJB8o2130P5UJ9la0jJ3F4KTLArIka76g+s1XDGIs5bagnekYqNBa4rhiT93EEj8XiHIxIg+k088Swwki0OWhzE+Z1as2/FG5GPTShnxbHmas0S5NXc4pYA0tCOmoPlBDVD/AOJWJ/cAj+o9TrtO3KeVZlMawDjk4AM67MGEHltQ5uVeX+kq/DYnidj/APnU67gxMe0+00NxHiFnIT3LbiALpQ8pBJkTBJ2HKsrnpuaqk/0lX4GYq8pY5MwXkGIJHqRvUPeVDNdNbMkhauzUyuqEHTXTSCnRQCTXU8LTglKWEcUuWpRbqRU8qUQHCVKtomiltHoadBqdF5Ew+CJqxtYNF3ce2tBZiOv5VE+JrPrKXUWx+L6VBdxNofi+hqjuYg0Lcu1pZMtjm4i34V+lSrxJ+QPyqnDedLmqvKNLRcDijL4mZ1CgksBMQCZCnQ7bGrbh3aPhmLfK1pLdzdWuqA7ONvGNzPKax2KGZHUblSPmKyPrVzhMzvZ6Tj8JjcxKXcwUyqtBMcoPPSpeF8WvoYu2TMakHfrpWO4P2ouWYV5uJIME+JY/hblW1s9sMM6DvXkGAp2uLoZDJ00+IaGs6y19ETQ3iXF+8BUjTpzrP40ggDz/ADNP4nj8MCWS+W6KEM/Os3jOJksCORBHtWs5GmWXbm4DiCqnS2FX/NEmqfEFUtopgmS2X6At9dKRbhcyx1JJJPnqTQV1szkzoT9OVdcr6ObYZhUUgu/iaYynaOR099K7h6uLqsgYlWE5QTABgnyqASsjz+dSPjNCCTy8PoOm1Uh6fwHGd2C14S13e5KuRHwpPSNY86o+1WJsOyGwrG+pzI6qQpynXU6MAZBj0rNcL4mxVrakIzaKSQoAPxMWZgAYiNKtE4kLVsB7gYqoVEY58gkfAqHUEDQloHSuHE1Tr0mi74Bw60DavOJkl1HiYrOsRyKmYmNqte3HDP8A8DvmUEWnSY37u4QpVW5ePI3t5mqnhzXWt2wotogAKkTcZg/i3MAb9DT7Xah1xaqUaLSXLdxCZN490RmKEQOR2qK0v0ebJt5ir3A2xeVZgkkAdQfXz0p3Deyd/EYJsVZXP3dwo1tZ7wqFUl1WPENdhrpQlm1dw1wo6lLiQxVtCsQwJ9ta7v05Lwt34VkfLctlTpoQRmHUH8Q8xVv9hwb6BXtGIkMLijc/Dlzb9SaXDY5WXR8y3YdrYe1AY/F4S1pmI6rI8yaMvsgCZu8yi3EIt1yWDHKIyvAj8Wflsa87bR6Eky47O9i+G39zeZxpAuAAxuQoUNGo3WrfF9jeFYdDca0SBoc7s0kwANGUAyQNax1lbYtsbvhAZCxyuzbPIQC2pk/L0iprfGHL5813IFi2i3riiJG8ySCANJHkadscfhqMH2a4U8BbFnUArL5iQZMBe9YkgjUGPKavrHZnCrbyLhrIQnMFNsEExuQdz61iODYqxdv5bti2A4hCpfMG3AnOIzTGkSYma9M4XjhlKzqkgrzC7KT4joQN6q1TLzCssdksKjJcGGsF1EKxQGBBER8OknlRpw8bW0A0AyhBAkbx6TUvHXVrLZTkYghWG4kRoZHr7VkOC9qALpwl92e4oMXMoZiYEplgknQgRvpVYRp2uAH8Kgdd98unvz86iuX9SCQYJBggwdDqOWh35TWOwN98DfcEtew7sty3eW4FW3KkFblrMJEMBEfw6TFWVviuHW4ttbq5MQz3MQGJZs5U+FWiCoMagiIHWKyWFvdxoUDxbTMyY1iCQNNj8jQN2zZv727TNuzEQSNyS6keWp6U23jLN0lLDK0cwH+E+ZUKra/DrMVj8ZirWKF63LhrN1TZXmVy5CoSJfUE+IjcHlBibLEan7FYdLtlAMwUZlGUE6jK4DqNNN1PXrrnrvBMuVMmIa40SQgCoDOpifLmNxWcscYNrEB7a92qBYBMGQBIM8iQf9xW6wHb6zcb71kRYAlwcpbU5QQNxryg9dqvpDIYvCvbYq6sNSBIImOYneoZrZ9pOK4XE2GFu7bJQhkgEHMB4l25gn6VjJrRkUUtNmnCgOpwFSW7LHZSfaibfD7h3AHqRUpYCRSxVknDP4nHsJqVcDbG+Y/IVOkXkqgtTW7JOwq0UIuyD31/On/aDygemlZeiwEtcOY76e1FW+HAb6+pAppxDdaYbx61KywLXCAcl+pp4sxuflAqvN09aaSanoLFsg8/Uk0PfxcDwgewobIaX7OTVhQO7eJ3qBnqxbATzqF+Fn+IVtNGWivZqhdqsH4aeood8CelbTRhopwaeDTBS1syPis3xXD5HJ5HUe+9ahth6VRdpfhT+o/lTPyNLwrhYYqDEAz5+5j/AHpXGxl3mOZAkfrU9vn6Cm3tjXSHKgguLXGOoph2HoKg5GkFCLzwdDMiPQcxThZkSN+n6VBa2qcfDSCjxcnptt6UMyyaiFE2N/b+1WCiYfD5jFWeF4YrqxzAMI3IAjnNVXKon3NRphM9J4ZjrVmyiG8W8BAVJY6nQQmw5a/OqvBYpbL4u74s72Wt2wYkB0AJOuntNAcA/dr6/wB6h7Tfv1/8hP71zX8/k29mk7IcbvWsOtu0WGa4zeHKDkWM2WREk6SeXSpe2eOTG2Fbuz9ow+s82tjW4rTuBBYdIPWsv2Q/e/8Apn/Utabhn/FN/wCRif8A22pxHSrV8F7H8ObEWri2rjW7uXvbIzMEuhZFy2VnLmBynUH4j0qn+3FWKvAYAEghQQZYEco+XOi+w/8AxXDv6n/0XKl7Y/8AG3v6v0qbx6azr/kiwuLm3cMgeK3tGwzeZHOicMwKjzE/Oq2z8Leq/mabh93/AKG/tXJ4Oi2LjeOwYtqDGmaTE+QG4qw/xfxAKHGIGbKRpbSYPWBr71UW9qevxezf6TXRZSOb02XeB7QYy6wF3EXGtgqXVSE+I7gAb7n2qx4g9lroKv4VyhXBIcoNwSQCTqdxWa4f8X+VvzWizzrnvPp0w/DXr2gw6FVizAygMczkQsCYgHly/tFZxLG4S++Y6AZYyo4OaZOvUGPlWab/AH86I6U4g7NHY4rk7w29O8gHwqJCzBgaTqZ9aHHEsl03vxBSJ2gc9tegqtO1DLv7H/41lYpXuFTxriK3GgEMratzJ1nflrrUj4U5QxYGYgQNCSNZjl59amwHxVaXtm9P7iu3x4cn76O4dw/wGGWM2pLREDmJJ1/7UZ9mtD47q+i61Q/h/wA39hU1qpAmXYfDrydvY/8ASiLWOtDZY/y/7NVtrYVKlZaNUtDjQedMOKFV9LWeUWhhxIppxNC11XkUIOIppv1CaaaQUnOIpPtVCmmGryiUN+2Un26q9qZV5ROiz/8AEaQ8SqrpDV4ROmWZ4oaYeJtVdUgpyhWEtjnNRteY86aKdV8B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20650" y="-830263"/>
            <a:ext cx="5915025" cy="17335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394" name="AutoShape 10" descr="data:image/jpeg;base64,/9j/4AAQSkZJRgABAQAAAQABAAD/2wCEAAkGBxQTEhQUExQWFhUXGB0bGBgYGBwcGBYYGhwcHBgYHhwYHCkgHRslGx0cITEhJSktLi4uGB8zODMsNygtLiwBCgoKDg0OGxAQGzQkICQvLCwtLCw0LCwsLCwsLCwsLCwsLCwsLCwsLCwsLCwsLCwsLCwsLCwsLCwsLCwsLCwsLP/AABEIAK4BIgMBIgACEQEDEQH/xAAcAAACAgMBAQAAAAAAAAAAAAAFBgQHAAIDAQj/xABGEAACAQIEAwYDBQUFBwMFAAABAhEAAwQSITEFBkETIlFhcYEykaEHQlKxwRQjYtHwM3KCkuEVJENTssLxFoOiNFRzk9L/xAAZAQADAQEBAAAAAAAAAAAAAAABAgMEAAX/xAAoEQACAgICAgICAgIDAAAAAAAAAQIRAyESMQRBE1EiYRQycfBCgZH/2gAMAwEAAhEDEQA/ACnBcKji7bCqLkkBj5wUIOsRESBuRUnjOGLWVuFFJtMWuIRIYT++Gvge+PJjUO2ewxSTcGU/u9IOvxI2m0QZ81pkW4outmZSt0DuiTDAFWBgRBBj2NR43s0SbT0JvMnDETs3tBQqkOANBkgC4PWCrf4qi8wkqVaSQLnd/wDctLcX5XLdwUauCyqPae4GFolFEwWtkEoNdcwRypEalRtQzHYm2UNoqztlQB1RmDMlwspHhKMy6a60r4xewpya0GMNZK4PEujM5JNwB9QCJEDrEOhpF5hurcNu9b/s7iSPFWX4kPmJ9wVPWmzh3HBZsm2bVxiVKmSFGoVZg6j4FPzpVvWGsYXI1i41p2LK8AZSIBOaTpHd1/F5CoyUJrXZdSknsxLfa4dQZ0DjTxGVh/1EUF4VxC7ZuXeyfs3UEjMoOwJiD5VKYM2GfJnt5GDxmksDmUiVA6gUK4gGtXUCs3fVSM/egkAHffUn50YKlR0pWxjTj+Jvhg99MpEsOzUM/SCR4QNhUhG2NJeHv3ReC5lidYAG51H0ptW53az+Wtpj4dJoZuS4bF20YAh8ywfMSPqKsPiHDbTW7Ia0hGaDI27jH8wKqPhlw9tbykqSwAIMEZjEg+OtN17hWIygrfxAM5VY3GhWJyzEz9K7xslKuNiZ4Nu7okrbVbtwKgUA22CxoB3dgPNjXXmaxCqVXQFtdNZIYH171AeHcIZr97DNiLgKOvfzMMwKjcE7SRvWcQ5bCZitzWw6zOvaKwUzoYESda2KTUXSItfkrYavIiWGMoGEjcagBh/Ko6cUSwbkqr5mGXX1iNDM6VyxHL9i3ct5UGtsPrrqCAd6g8ZxxtLdVRbBuBQC7QUIzEMsA6gx9KjltpNavYVTTXYCw2IRnLBSP3rZ9yP7QkAT4LAqN2krcHlp8zXbE4x8zM4QZ2z5UnKGgB48AYBjfU1HVgbJIGpDfmY3rPNbFsicNcgqV373z1j60V4oLguWWuCP3igCNdf/ABQyzZuJqFLRrpr6zXXjPHixRr1thlZWyqILQTHxHYnrRp3Qyi27C/NT/wC6NG3d+jChONc3bw0IXs8pI6CYnX38tK7cPvftisHOQOrwjE6ZYgCNtdZMRrXtjAXrlu5cRlm2n7xBvlEyQQIYg6mD86pHG40wJrr2AcVzJibTdnavXFVIAkCdNI1G2lNH2d86vdZhir6JkAIZ7gTPMiIPdP8AWlKXGOCX0bvLo3eV50dd8w/h13oMOCOUDKysZggdPetMVGjpM+j+GcXs51Zb9hokwLgM5ttqYlxIuWHhlMLEg6fOvnjh4KLbIkFQNiRqBVicO58AtKHs3WIADsrCGI8aaMyUoh3mA5XIGww4/QV5iuKPcvWEaCguHpBlSir7d5vpW/CuLYfGZmFqWVIKtcIbIDO0ajQbUDPFnOKCi3lVbpCyZ3aSToPAAD1rsaUZSf30NN8opfQd5zfvWfX/AE/WvOIgdjh26hSv0SfqKE8XxN666dsuTcqMpUkBl1gnwj67VpzjxK5asYdLNtSTmmT8I7omI1o5Np0dDtEHENcKObVy5aYS2a3ucqnQ6bGakcZ4ffRrDpevjMUtugJ7xCISZ33Bn0FCOH4l7t3DW1uG2txv30GCRmVQpkdTsfGmzmrhvZq2S9fDoGKMbhMdzr4at03260kItLoaT2L3CBiLltmLXn1JJOYmVE6+g0mmTg3L9m8Ju2xcKO4GbcxbXQg/x6+tK3CbpTF21vYy4MOUOgcg5gDCdzUDNJ9vOp2Bxha804y6iFrnwkTJfuyYP3YH+EUJq5Jj74tL/eybgOGO1++llktZF7JSUzAA3QG0ka/yodg+AX8Tdv2bj2g9l8s5GKMQoadHBHxAbeNSuWON27Bu3LzsFLKM+VmnvEkmBoTvrWvDeacJZu4y42IUG811kGV/vhAk90fh9popQ9guSegFZ5WxLqGFi1DAEaHrr/zKyrNwHHMKtq2ua4YRRIs3YMACfgrKT439I7+T+ytE4TdzZ+3uZ/xByG9JGtbYvhLxJv3if/yvt4fFUvC8TzvaRUY9rqDpoAYkiZ11/wAreFTcXww3Si9rdRwZCqoKXNe7JOuUx4bVDjk7ei1wKk41hSmIdSzGdRJJ39TVk/ZljQP2efuZlHqf9DQbm/Ad06pKt8Q2IBI3j1NK1nH5RkWcszGoknrGlXTlHbFyRi9JlqY7hafteNUpmgi6kzGYEMYjeQ+tGrJF3D3FK93OSR0/eLtHqRSjyddvdncuowlbbZVOuc5T3fLYa9K5LxjiJZLZRbQvg5AFnNlXMu5AH3Rt1rsd7QubdN/QMuqxwd20WyOrSADD5dSdPQikLiOYHV2ZlPdzGRAb/wAaVYXLvDFa7ca+7i5JYhRJXXvSPU70p/aFwg4fEkF8xJB02AYaflPuKaErbFcXGmCWsPJctLBgTAiZNNFg90edJ9wuQGLMRpoNPD+dMuGxQVJJgCoeRFtItifYTtXirKw3BBHtVsY3mGwbbZS7d9WGVG8VJGo8iKqHBXld0SYVpJaJMAEwPAab0z2sMwdGV1C7QZnuxmP12pILJi19nSUcm/o7W+Po+Nu37KM2ZU7jd0kqVEzPltFd7+LxNw3MmGRUuAAiToFBAA21y/lUTithLV3D3LShC5dTroT8YPhtRJeMWlvNYZhnN6Qg1MMkmfACTvV8b/LZOS1oJYTg2NxLqXvpaCjKP3YLZeqwTBOg1JrjzByIMwz3WuFlyqzaFTml200JjpTDyvjc11kbcH50fdg15w3woiESNAxLyQT1gCnxxU4CObhIqLm/gFq2i9m4VgQrK7SSIbvyOhhfmKgcrYZUNw4gobS23I10zyrLpvO4ionHsV/vFxHLNkciSe9vufM1K4PlLjKSRIBAFS97RSk9oZsJzXw1Wz9og6/ASSTvrEQNIoThTYe5cxId7oVXYsCxW2hJJkqsLHgflUa8+EweJUthbVzuksrQzK5MmFbRdCCPWinDMbhMV2ou379i1c+K3bKIjA5vigSVEgQDGvWqKPKK/QsuKlYpMQboa2/a5oDEbea6hflTZwW/grdxzddlOR8yIYR0C99iOmhnfcioN37NcPmLWsdaImVUkAhZ0kg7+wqFwflp7OKe7iFAS0B2Qzhw5MjNIJMACYbqQa6UadyDHjxqIUvcl4nGBrls3FwxULaS9lF1bYM5QF2GpjNrRLhXLOGt9tda3bGoEMO6Fy7LHwmev+tN/K3EZzZjofof5fype5+t4pLIv2AI7R1uoBpo7dm/pl0P94UePKPNf+HQklLjITrvAjevBLDKiwpYuQBBtgmJ+8WPWBQ61y7jFGd7d5V7Uo4XYAEQ8gkEEEa7edHuDXn7ANdyi4xAIGphQEQHzgfWjWJs/wC7oHudiXYXFYqW7qiVgAiO9BPjrU1lV8aBNK3L0VnxfjeIwWIUWLneHeGYAkTIA1EHSj+A+0Xqbc3c2ZrhiSPvbKY2B8orTnXgFl1N+07XsTcYZ2gqgWAAVUjTp1NV8soxVhBGn6VdJdCv210x55i5xu4m5nVnCDRQTLdJBPnoYqZd5nF4YayiFsRPduNpbUE/Cx8SdjoPGg3CuHhsN2hK5s5AViASABLa6b6exrhh7HY4lAQRJBYDWIMzpU5wadtBjJVphXB4q/bvntlIu22GbNuGXVQBtA+tHf8AbvEcVdNsXLHfEAm0dZI00bfQa1L43dTGWBfRsj2gwuhh0JzJ9CYpX4RzB+z3A6Wu1ZfhJkAHxEHU9NfGqqcHj/YjjLlo5faPbujsVvsjsWYsyKFBhio0kn8Wp39qF4Ozct2i63bqZj8KuQjKWgCAd+tdeZeI9q+fs37To7KwAG+UeQJO/iay04v4dcwIuI41n4xOq6ayIO9Q5X0av6pRY34O3nwF9SAc922saahdTvvvRrmrgloWXY2Ezsjd8qMy620Ug9OsHzNKPDEEr3mGUPIVyBLKR3gN40INEv2SbmFy3bgUsysvaNDfvXyz3te6Mvy8KpFP4+X7IqPKVL/I/YTAkIggfCPDwrKqAcYcf8W5/wDsuf8A9Vlbf5EvpGD+MvsaOD2yHu3mGVLf7q2CYJAXcfxGTp0Nx/CuvEcUxw2JZLii86FUIPw6Q0E/Dp3QT6is4mpuoHdjbZcwuFSQGyCcxjX4agX+F21VmbSAe8x200JJ9q83Jktr9HoLFpipxXiuTDraI7S4EykiCqEgZtQe9EV35e4P+7XEiXkFWB+6+xHuNQfOkvBXmBManqD1PXWmfgvM9/C2rgskRdEGRqkmMw/iA0n0PStvw8l2S+WndFj8kXrbslrOokmACM2m4j18akc7Y63h7eFuMy5rdwquuq79Bvose9VFgMeyN2pYq+dtRv3iSfzqbxDFu6hjck5hvB0nbWss1wnSLJuatj9wW0b13t7F4MM03A5EqCO8Qdip132mkz7R3e5iHUxMh1ywcwIELp94bGeoNd8LYzSC0q4I3pfvYNkOU+GmoEr906eR3qniqE7vsXM5KvoH3uF3OzDkkLsJI+LoI38Kk6sFWJA199P696zifAsWjpaazcLNBt5Rmz77FZBP8qJ4bkTic/8A0l0esbexnanSVpsnyezngcVD92NAw723eGUyPepWO4zftmyLi3CNHCZSASux21WSfWanHkXHgZuwKL1LZQNTqYLDWas3CYawLeH7cXLly1a7MEISCCFDyoaCDH3qOSafSBAr3HXsf+6e5PYuJAS2CFBABVjBKPljqDHvUDlBG/bM7o6g23lnB0MrBlusSKtW3xu1Ycp2t6GOq9hbyifILNceMcwIxyLZtXLca9ogBJO+i6RtWdx07Hc1egfguJ5L6Nabvz3p2YeETPjtRHjX2nLhmZWyu4/4aAkg+bTA9N6WeOcSsWU7ZcPZtZPhyIASx0AJ3NVI+IuXLjMZJYkmBuSZpsapUhX+fY347mNb965fa2AbhBYKfMT8xR7ljFWnDZSZVTAU5TMd0GdtetVzctPbIzKyk6wwIkeOu4ojw28ykvbOVoIOnQiD5Hx9a5wT6KRyOOmTuL4xGv3bmZnDNpMzm0zCSdVB0B8AK5ftYaAqhfbpH+td+H8Gz2wSD4LHjBJY+UisXhtwAN2ZgH0EDepue+xnD39k7AYw2At1SwDBkaDp31MTIMA/PQ1F5T4neBu2LmsHN89JHiNBXcWYsXUI0ZCyE9CDK6f3uvmaE8vcZ+6dR57gR0PrVkucP2Sb4stHl3i1yxDPnFvXvEfuwANpiJO00Zbn+26EDKmbSDqfTz0pF4DeS8xt58u5705I6g+ft0ozxThdi3Zd0vW2ZBJkFVgTtpJ6bUjTSq6OTV20EeJYkW8M3EGuq1u1BFtQAzOWChTG0kga1W/MP2iviVKtbRR92JzKBELPWI3I6mgvMnMjX1CLbt20G+TP3z0Jzkn20pbTWq48KirOnkctMsPl/E3buHe6xYjPkH8MKDPpMj2FEb9lEtveuW0dQIzEfE5UlV+hJ10FTeTsFl4YhDwCrO5GjLJJn5RSvxnjdy7w7DK7ZovXiGiGI+EZgABO/wCVKoJysdZHGFUTeA8+ZUS0+FwzCAoOSGHSZ2PvSnxriN25ibjgnRiFgwAAYAAobZxGRlPhTFetdojYhYzH4l3yt1Ye31mtDUYqzOts6Y3jQyhTOYgZ1XafM+VAsRjJac2vQDYfpXG8hmYnxJ0B9K5rdYbNl/umPyqFW7LJ0qDvD+LOpg/LKZ9d6m8Q45+7+Ag+IjTedvGlq2DEhyfHUzP61KsYxmXKQCmp13Y9N6n8auxuQT4BxIK4JJPek97XL4RVi8NutfCNYsBuyOeTdCycxaIKkGCT86qGzahwNQTEjrMeXTen7k179i7aJLZGnVvhC7ExvpI1866WujlJraDR5eY74K1PX/eQNeug0HpWVOv2SzMxYgkkkRtJ23rKpxl9krQi3OebjrfGQHtWBBOuQbR5mJHua0wjPinRLuIuZWDAKhCgMACoP4gRP+WmflPke01nNiLgAJlnH3j/AAj+vSuHF+TrWGdbtnG4fJOYC62VxB2hc2aQSOm9cuDTUSqk1Jcv+yrbZ7N2UzIJUx4gxRG1eDHKNCf1/wBda7Y/ApdxLOXARnlsk7dSuZR66gVK4dy3Zli9+d8qgFSddJMHWOgHvWiLdGd6f6OPGcKwVTMlRBPjP9RQRGd5iSBqfAeFWVw/hlhmRbheNA3eGsmAQco8do96gfaLygMEgvWcxtMwUlokEyQYHTSKypSi6ki/KLVp6E7CcRuwFUnQn2kUQ4dxAqpFxcxBETBJ8evQUGs42DqPpXZsTrVvhTJ/Ixu/2tcIhbjhDuub5jTceRoxy7zdiML3UebZ+4/eVfMCdPakXB42i1t5p/jVUK5v2O2N5gxd028z51GadFEk/CQAOlaW+I3vD6gf9tB+DYsRkbf7vn5UatLJCjVjsOp9qwZIVLfoZJvowYu5+FevXx67UUwnCLz5TlIU/eOmnjEzTBy3ywJD3SpP3V3A8z4ny2pwxOAESBqPrQhDT4nUk9lS8X5cF0ZLk90nSdtd/UiK4YThK2u5bQLoYMbnpJp949gjGdRqPi8x4+1LZfeKnOMk9m3E4vaE3jXLd2/ehWEKvxNoJPxDQeIqB/6SvoGZsgCgnfeNafBJBjSdBPidqQubOMujPhC5gRmI0lwNQOsTv4mrYnKWkJnjFbZ25Yxxy5WUjfKY0Kz/ADpte2zIuUgNIGv3vL1pCucwrbw2Hsi3N22zsWJgZCWAXTees+FQOI833nKlJtLIIAaTI6zH0Ee9O/HblaEhnio0x2x9w4e7axV1Ve1buAMVMlW3UukaJPWTrS59oHDAL/7ZhFC27qh3URCOSQxAH3G0PqSNK4ca50S9hbtvs8t65lVmHwsisGk9Z0A9DQzldLl67bwvaN2V11VlnTKGDHfaMs6RqBVceOUSeScW9HOxzFiVMh1nxgT+Va8S43fvALcckeC6A+Zjf0r6G/8AQlnLpd7vSbds6eG1IHMn2cPeuRh7DkDQ3WHZZv8ACxGntSx07aBOS40iqBh82xjxmmLg/J3aIHe8EUjuhQSY8ydF+vtTfw/7EcSZNzEW0EaKAXM9JOgGvXWs4fylxBB2fYs0aAtkH1LbR1o5Zyr8TsShdzDV3B2bmDe0l/ITZytltsxUCFJOoHhsetLx5JW9hktWrua8oZkzEKjsSSyQwB11hvTenzh3LuJYgE27EABoOckaSDlAAmPxU1cF4HZw/wAKgt+I+e8DoPSkXLVDucFfv6KJwf2PcQugMy2rc/jfUeoAO/rXccjYrBSbqXDb+8QuZY2mUJiN9a+ig4qJxPHW7FtrlxgqqJM/kPOrcrWzMns+ZMdw3vQkbnzFRE5d/wCayovQg6/KmbmjmBcRiHuWU7NXPWM0gQW8BO9L5aUJJnY/U/pWTnxdI1tcjWzh8OphAXPi38qmZ00/dqVPlUG1aCFWnY/TSi9jKVdY+FifY60ksmwqJPwHLVtnF5Sc0TE6eREQaKYjmW3bYh8QQ+xDEE6bDUbUH4bxEqJU6ofmOo+WtMNlcNeIa7aRswnMRJHiD6UVJSdSFarogHm+z/8Acfl/Kso+OWcGdRZtfJayq/FH9ic39FTcS4w96A7HKoAVASEUD+GYnzqKjCaHl664e5vXoqKWkRtsnXNa3sXSK5A1stGhbDfCuMJauIb6NdtgzlDlW/zDw8Nj5Uyfafzxh7+ETD4cZu0Ku5II7MKZC6/eJ9dPUVXuJPdnqPqKiXLilYO31FJLGpOwqVKiCzV4XrLiwa1FKLZ1tXCDvRizjyB/PSKDW/Gty49fWlbfoaP7Cw4i+rKZPj0Hyrtw3j9+zc7RXIYeMHfoZ6aVAw9wEQNDG3T+utePbkspOsxJ+dRq+yt10XryBz6MWRavQl46Kfu3PGPBvLrVnWsR32Q9NvSvkrAXihWCZEER09D+tXb9nPOrYq4tnEEG4qytyYNwTqCAIzAEbV0Vx6BL8h54gAgYsQFAJJOwXck+00j8E4R2+GGIw75kd3gNoQuchenh4088fKfs91mMDJBPkdJ9ppP+yAMOGBGM5bjgH3BPrqTTyxqS2CM3HorjnLGYqxiWw7A2oYMh+IXAPhZSdIPgOo1pT4vLXLTMZJLMxO86E/Wr4+0/l04vBFlU9pYm4kbsADnT3GoHioqiXdXyEkDQjx0MSdP61p4Rilo6c3Ls5cRjMunRRPtMVBxmDYqrKpI8ehHSBufXzprwHBcPeYPdxi2WP3Gtll9Mw0OlNvDuSExRYWMfauFQJAQ6A7aZtBRlJ+hK0Uyw8j4e/hVg/ZFhQ2Ia6wtEIsAXZIltNAOo84GtMuI+zvs1vW7uLtOtxIKLbOYOutt5kwQZGu4YipXL/wBm7pmW3iLZiCTlcESNNR5VKWRdLsZQa3Wiw7FwCHUKxQaZCIjqIUxBqbd4na/H7ZWJ9DApOwvJ2PXVb1r3Zj/2T9aLYbhPEAINzD+5uEfKImorlex7iFcRxq2iF2DBR1buj66x7VXvNfO7viFw2HKpbyzcum5kBP4FcKTMeA1J6QaM8V5Gxl4y9+3c6wWYAei5YoTi/s9xX/Ltv6MP+6KorRNyJFjjlxEAsXIUDYMHHybU/KjfCOa7jqXNoMoMMyMBB81c7+VVtiuWWG+GYH+4Z+lceEO2GuSbfaLsyM7gx/D3oB84qccifTG/yi3n5m747vc6n73r/pSF9rvEHZrQB/dxIg6ExqdPUfWmHD8MtYhe0wmIEwC1q9AZPIxr7wR5mkb7QsDct5M4AmYhgwJ9qWTa0ykErtCU7QPY/lXIYjuR/CKy909Kh2zAjwMex2pYxtFSV2k/Q1LwWJhteog/9P6ig4vQ2vhHyqZiGgE+hH6/pTOAtkzgeL/fFejL9Rofp+VMnCb0JHgQR+RpD4dei+h8z9aa8FfhD/i+hrskaAmMZsTXtcbOI7q+g/Ksocph0VO7VtYeK53Ky2da9T2YgjauzpXZXobbeGqULutE47O/WoF5QD5VKspmzDMo695gPl4+1S8Jwu2wHa4hFkwi2wbt1tYACrCrJ2zsvpSSmkMotgS6dqaOFcmYk2TfNm/JB7FLdpmd2/E2nctjxOp6DrVr8vcgYXD5HW3nuCCTcYMwPkIAHsPemHivEGtIW0lQSBGpIFYMnlW9IvHD9nzPxFLiuVvBluDRg4IYHwIOo0qGaI8YvtcvXLlwyzsWY+JJk0PIrStojNbN7VyCKl270n13qBXfDsRrXNHRYQFohR1HSdxUjCcRKOusQZ3giOoMaGsweEuXAYUk/kKcOTvs9fEk3L5C21IJ/iPgJ8qn7KUWErunCg15ybuIh2zHVUGoHyA9yan8i2ux4bYCmMy5xPhcYsPpFB+dbr37lrDqD++ZUJUHLasgjtGJGi6aCp3Mdy8q21wqrowBzNlUW1UgeM9NAKVzoZQbGd+OJaAzt5L4k+Q61U32o8AF+8uJwNotnB7dEAnMIyuFGpJEgx+EVMXB427fD3HtCD3QpZoE+EDU15isQMO0m+jAvlC6qykzHXp12qXzNPRZYNWysxw/FDT9nv6dOyfr/hpp5P4ZeLZrmHvAggrKle8DP34/oU6/7RW/mt3JzKsgqxV9pGo3GlCLeFDSUxF7yJIbL4Zlyg5fMVz8lSVPQf40k7WxivYG4CAEdiQG7qswEyOg01Bo9YXF27M2LAZjlGS65tgAb7A6+1S+AXblqwitluuRLOrABvCAFgACB7VKu8SbXuD3udfZaVRhHaYsskpKmiHZ4rxAABsLhl8/2l/0s0SwuPual8k+CzA9yf0FBsZj7pHdNlfM5m+gy0m858SxuHtrdt4pHDPlNsWggXQmQwYnp18a75d0mJwXbLOfibAaR7/6VyfjLR8K7dCR9CKpPA8546YKK/mbh/VTR/gPFMTeupZN3VgzFyimAAegidRG9QySz3+LGjHG1Y8Xzm3iqzu4sf7QafhzlPIaZR9fzpwbBY9XBW9Yu2+qOjIx9GXMBr5UocT5QxZZmyglmLSjroSZkSQd/Kp+N48oNuXtHZZppJB1MFZY90AkGQf5GgPOHDsttWndoGs6kEj5xHuKV7P2d4wvlGZTv3jA+YMVA5i5cxGCZFu3MzOCwVSWgKfiPQa1rjiTf9iSk16OeKEe35Ght8wZ8aN3WW6mZGBYASOp019waX75g0+NO6ZZtHK4812t4gkZT5j5j+dcBWkwTV6JNnTA/wBqvrTNaxGVR45T9TS2i99WHX8+tEb97cdYVRU8ito6A3Yd+6u+w/KvagLioAHhXlQKCI1eVhNYK9NvZiPSa65qk4bh86voPDr/AKUa4Fy6uKvC2mZQNXIMwu3XqdhSvIoptjRi2bcl8n3OIOzSUsp8bxJJ/Co6tHyq2+B8kYLDhezX94Do9xQzz4gnQH0AorwLCW8Oi27ahEUQAD9fMnc0aVgR4150sssj/RqUFADXMO4nXN6b0Gx9wkZW8CKcnt6R/wCaAccwAZc43B/Pxpfg9jfIUzxDgYYmDBDEEeh39xrXaxwm3btHtASOuVZJ+dNHF+GZG7QfC2jjwPQ+h2+VREQxH0qjbWmPDj2IvGODhGXss7KwmGAlfIxpWYPgl4wctO4w+u1T+H4TXUe3UnoBT/K6oT4ldnDljhzCFiWOgAq4MAUwmDIMbHN5s2w/T2pL4Ny2cO9q/cuFmaZtqh7sgzrOwneof2iXb0oA2W2FlIPeZ+pIiBl0+dKpK2vYJR0voPnHz11qNic5AhLh/wAB/lRjkDi9vFYecqpetwt1Rpr0cfwtv8x0pqVBSrCvY/8AIrpFd2MJeJJFm43hAy6+rRRfBcDvMs3euyvBI9Ssj5U3geVeimWKIJeRJqivrnJl1bnaIykr8I1BiZgnY0q8WwV61xTDIxZFu5Vk94QWYR4GCR8/Orq7IUM49wG1ilUPIZGDW3HxI4IIPmNNRSPDG7FeeTVHJOEhQBmeB0EAewA0rje4Wv8AEfU0t8e5nxOFudnctMPwtn7rjxBK/TcUY5K4s2NtO75ly3Cohp+6p/CPH6UOC+hef7JD8JTwPzNCuZuAJdw1xVX94O8m5JZQTG/USPemy5w6f+Jc/wAw/lUS7wYHe5d/zf6V3xteg8rPm/iOMu2n7gJHUHY+29PX2U4K7ee5iohQrWwGOpc5S0D8IWNacMb9nuGJJz3iSSd1jX/DUGzhGwyi1bW5lUkgspI1MzIEUZyVVQsFIY1S6u6SB4EGuN3EkDVSI6RQ23zNcTRoI89/rrW9zme20BkIB3+96RSqS9Mdx+xS5h5kuLfhGZB1HQAD9Y+tKvFuPYpmKdwqywdzoRrJJ86cOZreFNq/eVhnCEr0MxpoRVaJxPMO9aJ8g0KfUxNPBPvsaU4rQFwuINtpBPnRTHWluILiiCdD4E0KxWjscuWTIG4E018J4PcxFq0tsQu7sdhM/M+VXytKpEcO3QqdmRXl1etWnhORrAIDZ2HXvRPy2rlxbB8MwsK1sO/4SzMflNSj5Kl0rNDwa2V5wshiUPXVT4MP57V7auS+Y9NSPMbUQxxw9x8+HBtEb2zsY3jw06UMwgMnwqlp2yai0E1uadaytQtzoBHvWVAagMmDJ1+EeJ/lUu2qptE+J3Pp/pXNsRrrUO5fJM9a9GjG9BOyucgI+ZiYCwZPkJq0uWcCMJaA7pZtbh3OboB5Db5nrSJ9n3Dc7veP3O6v947n2H/VVo8N4eHALMpafhnX5dfSsXkTbfE0YVqwzhwrLIcieo39pqbZsEfDccepzD5Ghq4QzqNulFcKOngKSC9IeRIw+IOgaJ6EbH26elcsfblX8wTHnXPHLEfxGPoa5cDx3aplPxD61oJAY2ww2kH6g0Jw/BQ2Ja2jghVDleqAkxmgz6Vpz1xN8Hh27MgXC2RSRO5Oo8wK0+z/AA72MHduXCTiMSzNmnM2QCFYk7nNmPyouKq2cm7pC1zJzJeuY9rGFRGCEKTlBLFfjJI2AOn+GnHg9i6urZQfISR7mhvKWAtWQwTLnNyHzEloky0gZjp6+lFeOcyWsPIJE+HX5VmzNtriWx0k+TDC4ojVmM+f9aUr8f4yt+FQgqhOvievtQJcbiuJXextDKG3ExCjdmPRasjgX2d4eyCHZrsjrCgeMRr9aMIU7fYmTJz1HoSuXOMnB4hbyiVIy3FH3k/mu49/Grsw2JW4iujBkYAqRsQdqUcZyBhX+E3E/utI+TA/nXbgPLl3Coba3e0tgkoGJDJO6iNI61VslFDdWTSrj0x8fuVtf47r/kF/WlfHYXjZ37P/ANoD87jUthaLQa4BuQPU0Nx3MGHtCXvIvqw/U1T+N4PxJv7UYpv8Rj5IYoPi+GvZI7S0UY6jMNTXJoVtr0WVx/nvAXVNtlN5T+FWMeYYAQfMGuH2Zcdw1mxeW5cCFr5IDaQuUAGdjVbM9HOVhZsqcRfZVDStsN1/EQOp6fOulKtgTsu3D8Ss3NUvW2Hk6n9aE3uOC6/Z2DoNWuRIAn7s6a7AmqoxPEreIZjbW2oXwADkeJjb0/On/hGCXD4dVU5i3eZwdGJ8D4dPnQnKVdUVikHruKHjXOzjCDDCROka6fp6Up8RF1e1a3mbtAJhoa3lHdKxuoPSdJO9etxwotsXSVdusCGHVtCeu3XypasPQ6ubbCZX3iqy+0zhlnMrJcFkuO+ykgQh7phepzEecDwpoN0vIZRliZ6Hf6jx86ROceGOma8bYv2YBjX91H4lG413201ildp6HjFPsUcdiLS2Sq4i9eaQCWIyx1Ean60ExGKGTuiDPrWvF+Mm6FQKiIpkBAAJ2nSoTfCPnWnHj1ciOSUXKonv7SC6m4ucA6gHLmHhIGnrVp8vc3YJlW2v7iBARtB/m2PvrVR1k0cuCORUxceVwdo+g7bCCcwEjQ7++9JWJ5Uw1tjdvYl7haTrCz9SaQOH8XvWu7buMB+GTl+XSueLxj3ILsW8JJqEfGlHSejR/IUldB3iOKwoLqi5miFYEz5a1Et5U1O52FC7d4DaJrth3Bmd43NP8VKhXlvZLOIb8Q/zV7UYWl8BXtP8cRPkYMJmvKwGpPDMP2l22n4mAPpOv0q7M5ZXKeH7LD2hqMwztprLa/OIFGkxgDdxSWnqZP0rzDYMlc5ErsBMaD9KZ+H4dHtqbUIRuu0+Otea3crNyVI1wHEcQADdtZlPhqw9RvTLhbasgZPva0O/2aT4j0NSsFbe2YJkE9a0QRKTInGngD+EFvoVX6n6UI4NbKskeIonxVw1xlmIj5xoPrUC1eKiFEt+Rpm0jopsVPtC4QcVjlQmLNpZc9WuPqUUdTlyyek0xcMwqi2ZGXIv+UAbeGkVrircd9yc7Hf7xPgPwigfGeOi3hiq6PfBCr4Ifick9SD9alOfN0XUPjg2JnMHMHb3g1kEADKX2Lj06jzNSOAcAvY29lTvNoXdvhRfEn8gN6iYDhb3bi2rSZnY6AfmfADxq3+XeFYrBWVt21w76ksZZST5tBnTQadKd0tGNcpu2HeW+XrOCtZLQ1Orufic+J8B4DYUWJoMnE8QP7TCH1t3kb6NlNdbPHQSc1q6gGkm2xg+HckUtlEgoWrZQfGoScUsna4voTB+RqRbvhhKmRQbDR2DfKtGvCub3K45qm5BSOzXdNaqX7Q+YEvXRZtQRaJzMOr7ZQfBfzJ8KNc780tkexhW7/wtc6KPvBf4uk9KrDsCg1FUWOa/JoScl/VEvB2WvXFtL1PePgo3PyojzjZVGtOg7ip2Q/hjUfP8xRLlPh+S2bjDvXNvJOnz3+VSOKcOW4pU7H+h9al86jkv0juH40Ii4oqQyGGXUHwNT+D8+XsLcUt37Tf2lqABrHeWNm/o+I1vcsXgYV1K+JEGPyNZc5UG/enqa1z8nG19koxki18DxK1ibQvYds6Hf8SH8LDoRUfiFtnXKCJ6SoK69dQdQNvWq34Tw/E4S52mHYqeojuuPBlOhH9CrA4Tx5L/AHbiGzeA13Ns+Yb7voagnG9F7tG/DsEbJhXc2o+FogbaecmdfAVOQd7fffoda9ylekg/L5ivAgBHj/UUZqwxdAjivKGCvNL4dQzHVlJQnxPdMT7VR/Eiod1T4QxA9ATH0q/uIXTbt3GkdxSd9yASemmtfPEE1Tx4tXbEy16PCnyrUitw8bUY5d4UMUbim52eRc3wZp1g9RFaG6IpWC8Ikkk9B/X0rS+8nTbpUzjOD7C41oNm2kxE0Omglezm6VHRBXey0eHzqJNZNE5SCgJ/DXtCqyuDyMpl5Ewee8XOyD/5NoPpNLVWDyTYC4bN1difloPyNJmlUA4lciwcPkbDlVJkEAgiDqd48KJ8PsEqQB5iPlrQTlXHLqznRmIk9AB3d+k6054dx2MAzJ/r6VhhDZqlLRKwOBdVgNHUnzrpew9xAWZwVGpnoB1rpwq6MsTUrFlTbZT1Uj6VtS0Qb2JF0tdYnVQTPmf5CKkYy/bshQfiJgL1JOw9azEYlbFprrmAqyfaqV4nj7uKvG9cYjWUWdEHQD261jjeR7NE5xx6HbifMaBmuM2eW7JUQglAD+8bXQdR56UAsWL2PxMW1liIUfdt2xtJ6AT7k0P4Rwq5iLq2rKyzfJR1YnoBV18s8At4S12dvVj/AGjndj+g8BVVHiSlkeTXo95b5ft4VMqAM5HfuRqx8PJfKjSmtdtK9XT1Nczj0iumaK8GlYJNKwmXVDaESOs1wXDIIAQabGNdPOpLjpXO4YpWcjhcQbAsP8R/nSXzdzMVmxYboRcYbj+EHx3k+db8280Zc1mye8dHcfdH4R5+JpDmtnjeNy/OXRLLlrSNjWprKyvSoyWSrHEriaBpHg2oqfa5g/FbB9D+hoNWpFZp+Lin2iiySQ0WeN2TvK+oqfbxVltnFJIFdV0rLPwF/wAWOsv2h5UJ0ZfnW+J4tbwborJJdZJ6wDE6axPl0pLts65XERqwJOUwm5EAzrO8fCaJYO1+3KmIvoc7IAveMhBJGojckn3FY3j+NuzTDa0OuE43hrvwmD5fqBr8wKlBEbVSp9P9KQcby6u6uy+sEfkD9agtYxdv4LgceBOvsGB/MU0ZpnOIz83OBh8WomVsFiZ07wIH5VQl4xoPf+VP/FuJ4gWrquHh1OYkEgd2Cs6jSKrttTWnC9MnkPAKNcqcSFm9B+FxlJ8D0Pz/ADoNFeEVSStUSWthLmTFC5iLhXYGB5x1+dC69ryilSoDduzKysrKIDKysrKBx7Vn8BTLhLX9yfnr+tVhVu8Psj9mSZgW129BUPJekWwrbIeHxzIuVVnWfSaL4XE3nUKWKiZhSR5b0D4dcDM5AgToKYsBWSWRp0jZCCathnh1on/iXAf75okHfvBrjMo6N0ND8K0V0xWMgHTbU+1DnJ+wuMV6Fj7SuK6W8Op377+n3R89fak3AYJ7rrbtqWZugGw6kx0HjXPG4837r3W+8dB4AbD5V24fxK7YbNZco3UjrWiEeMTDKSlO5dFw8r8GXCWytvJcLau2zE+Gp2HQUbOKjdGHtIqoLXPGI07VLd0D1Q/NaY+EfaAlw5cl1D5MGX5NXN12aIY+f9Nj1bxik/GPQ6fnUtG6zPpQizjS65iqsPMQf1Fb2FtPshU+Wn1BoWmK1QXA8a6TAoccGw+C649TmH/yrlev303Nt/UFT9CfypJOjkgk7x/XWkvm/mjJNmy3f2dh9z+EfxflXDmbmx1U21XK5GrAzA8tBrSKzVr8Xxuf5y6I5cvHS7N61IrWawmvV0Yzaa8msrygE2msmtayaDCbiutpJMEwIJZjsqjVmPkBXFTpXvFrvZYZQPixBYE+Fq2RK+rNE+Sx1qOWXFWUirZH4biXx+INq2pVSMon7toafMg6+bGrVt4EIoVRoAAPQaUufZhwpVstfMZrhIH8KqYinG4dK8iTUnZtTaSQHxtrTahV1Yo9d6ihF5alYwC4phybV4Ddkb5waqB1irxuLVJ4pIY+prT477J5Foj1hFezWRWoz0eV5XpryuAzyvYrysogNorK8ryuOP/Z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20650" y="-1257300"/>
            <a:ext cx="4381500" cy="26289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Action Button: Movie 8">
            <a:hlinkClick r:id="rId4" action="ppaction://hlinkfile" highlightClick="1"/>
          </p:cNvPr>
          <p:cNvSpPr/>
          <p:nvPr/>
        </p:nvSpPr>
        <p:spPr>
          <a:xfrm>
            <a:off x="611560" y="1844824"/>
            <a:ext cx="1728192" cy="1728192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2699792" y="1340768"/>
            <a:ext cx="5400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Gwyliwch y fideo i weld beth mae’r llywodraeth yn gwario arian arno a sut y mae hyn yn effeithio arnon ni.</a:t>
            </a:r>
          </a:p>
          <a:p>
            <a:pPr algn="ctr"/>
            <a:r>
              <a:rPr lang="en-GB" sz="3200" dirty="0" smtClean="0"/>
              <a:t>Ydy hi’n gwario arian ar y pethau iawn? Beth yw’ch barn chi?</a:t>
            </a:r>
            <a:endParaRPr lang="en-GB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611560" y="4725144"/>
            <a:ext cx="77768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solidFill>
                  <a:schemeClr val="accent3">
                    <a:lumMod val="75000"/>
                  </a:schemeClr>
                </a:solidFill>
              </a:rPr>
              <a:t>Ydych chi’n credu bod penderfyniadau gan y llywodraeth yn gallu arwain at dlodi?</a:t>
            </a:r>
            <a:endParaRPr lang="en-GB" sz="32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260</TotalTime>
  <Words>183</Words>
  <Application>Microsoft Macintosh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Gwleidyddiaeth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Politics</dc:title>
  <dc:creator>all</dc:creator>
  <cp:lastModifiedBy>Cris Jones</cp:lastModifiedBy>
  <cp:revision>30</cp:revision>
  <cp:lastPrinted>2015-04-20T10:37:19Z</cp:lastPrinted>
  <dcterms:created xsi:type="dcterms:W3CDTF">2015-04-30T07:50:57Z</dcterms:created>
  <dcterms:modified xsi:type="dcterms:W3CDTF">2015-04-30T07:52:47Z</dcterms:modified>
</cp:coreProperties>
</file>