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6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9F602A-5659-467A-B93E-3D9F53EB4DE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192645-564B-46E0-9400-3D64A89F04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602A-5659-467A-B93E-3D9F53EB4DE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45-564B-46E0-9400-3D64A89F04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602A-5659-467A-B93E-3D9F53EB4DE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45-564B-46E0-9400-3D64A89F04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602A-5659-467A-B93E-3D9F53EB4DE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45-564B-46E0-9400-3D64A89F04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602A-5659-467A-B93E-3D9F53EB4DE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45-564B-46E0-9400-3D64A89F04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602A-5659-467A-B93E-3D9F53EB4DE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45-564B-46E0-9400-3D64A89F04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602A-5659-467A-B93E-3D9F53EB4DE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45-564B-46E0-9400-3D64A89F04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602A-5659-467A-B93E-3D9F53EB4DE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45-564B-46E0-9400-3D64A89F04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602A-5659-467A-B93E-3D9F53EB4DE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45-564B-46E0-9400-3D64A89F04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29F602A-5659-467A-B93E-3D9F53EB4DE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45-564B-46E0-9400-3D64A89F04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9F602A-5659-467A-B93E-3D9F53EB4DE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192645-564B-46E0-9400-3D64A89F04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B29F602A-5659-467A-B93E-3D9F53EB4DEB}" type="datetimeFigureOut">
              <a:rPr lang="en-US" smtClean="0"/>
              <a:pPr/>
              <a:t>4/30/15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6192645-564B-46E0-9400-3D64A89F04E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Technoleg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dirty="0" smtClean="0"/>
              <a:t>Sut y gall technoleg effeithio ar dlodi yng Nghymru, Ewrop a rhannau eraill o’r byd?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Mae technoleg yn rhywbeth sydd wedi’i wneud gan ddyn ac sy’n helpu i wneud tasg yn haws ac yn fwy effeithlon.  Gall technoleg helpu pobl i ymaddasu i’w hamgylchedd. Nid yw technoleg yn ddyfais electronig ym mhob achos.</a:t>
            </a:r>
          </a:p>
          <a:p>
            <a:endParaRPr lang="en-GB" dirty="0" smtClean="0"/>
          </a:p>
          <a:p>
            <a:r>
              <a:rPr lang="en-GB" dirty="0" smtClean="0"/>
              <a:t>Dechreuodd technoleg pan ddechreuodd pobl Oes y Cerrig ddefnyddio eu hoffer syml mewn ffyrdd mwy arloesol.</a:t>
            </a:r>
          </a:p>
          <a:p>
            <a:endParaRPr lang="en-GB" dirty="0" smtClean="0"/>
          </a:p>
          <a:p>
            <a:r>
              <a:rPr lang="en-GB" dirty="0" smtClean="0"/>
              <a:t>Gwyliwch y fideo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Beth yw technoleg? </a:t>
            </a:r>
            <a:endParaRPr lang="en-GB" dirty="0"/>
          </a:p>
        </p:txBody>
      </p:sp>
      <p:sp>
        <p:nvSpPr>
          <p:cNvPr id="4" name="Action Button: Movie 3">
            <a:hlinkClick r:id="" action="ppaction://noaction" highlightClick="1"/>
          </p:cNvPr>
          <p:cNvSpPr/>
          <p:nvPr/>
        </p:nvSpPr>
        <p:spPr>
          <a:xfrm>
            <a:off x="4714876" y="5072074"/>
            <a:ext cx="1285884" cy="114300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85794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 dyddiau hyn, mae llawer o bobl yn teimlo bod ffôn symudol yn rhywbeth hanfodol ond, mewn rhannau eraill o’r byd, byddai technoleg sy’n darparu d</a:t>
            </a:r>
            <a:r>
              <a:rPr lang="cy-GB" sz="2400"/>
              <a:t>ŵ</a:t>
            </a:r>
            <a:r>
              <a:rPr lang="en-GB" sz="2400" dirty="0" smtClean="0"/>
              <a:t>r glân a charthffosiaeth yn fwy pwysig.</a:t>
            </a:r>
            <a:endParaRPr lang="en-GB" sz="2400" dirty="0"/>
          </a:p>
        </p:txBody>
      </p:sp>
      <p:pic>
        <p:nvPicPr>
          <p:cNvPr id="1026" name="Picture 2" descr="http://i.telegraph.co.uk/multimedia/archive/01713/phones_171383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3249"/>
            <a:ext cx="2913251" cy="1785950"/>
          </a:xfrm>
          <a:prstGeom prst="rect">
            <a:avLst/>
          </a:prstGeom>
          <a:noFill/>
        </p:spPr>
      </p:pic>
      <p:pic>
        <p:nvPicPr>
          <p:cNvPr id="1028" name="Picture 4" descr="http://4.bp.blogspot.com/-8zgUQEJQ4lM/TqojAwp8-fI/AAAAAAAAAc8/dXM4nbxTz-c/s640/Untit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00372"/>
            <a:ext cx="3500422" cy="2899517"/>
          </a:xfrm>
          <a:prstGeom prst="rect">
            <a:avLst/>
          </a:prstGeom>
          <a:noFill/>
        </p:spPr>
      </p:pic>
      <p:pic>
        <p:nvPicPr>
          <p:cNvPr id="1030" name="Picture 6" descr="http://www.in.all.biz/img/in/catalog/37207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714620"/>
            <a:ext cx="4675202" cy="3643338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CEAAkGBxQTEhUUExQVFhUXFBcVFRUXFBQUFBQXFBQXFxQXGBcYHCggGBolGxQUITEhJSkrLi4uFx8zODMsNygtLisBCgoKDg0OGxAQGiwkHyQsLCwsLCwsLCwsLCwsLCwsLCwsLCwsLCwsLCwsLCwsLCwsLCwsLCwsLCwsLCwsLCwsLP/AABEIALcBFAMBIgACEQEDEQH/xAAcAAABBQEBAQAAAAAAAAAAAAAEAAIDBQYBBwj/xABAEAABAgQEAwYFAwIEBAcAAAABAAIDBBEhBRIxQVFhcQYTIoGRsTKhwdHwQmLhUpIjQ7LxFBVyogckMzSCg5P/xAAZAQADAQEBAAAAAAAAAAAAAAABAgMABAX/xAAlEQACAgICAQQDAQEAAAAAAAAAAQIRAyESMUEEEyJRMmFxQjP/2gAMAwEAAhEDEQA/AKKEiGhMhNRENt1wncyZjUWxqga1EtWAdDFI0JBPa1YB0NXWhOaE6ixhpTmFNapQFjDmlOC40JwRAcDbqdoQU9OZAABme74W6aaudwaPsN1JJxnCzzm5gUPmETMMDVIAuBPaEQDSE8LgCkAWMIBOAXKJwCIDgTgkAnUWMQTkq2KxzHirXAgg7grHdgf/AA0MKdfHi0MKE7/y43e46PPDKPU32XochJF5/b7q/hQQBQJlYroCmZcU0WbxfDxQuNKAgnlda6YhhwIO4ovPO0/Zeacx+XEHiFqWPhg1AvQvBqllBPsaM2uhRIzBetL6gjlT2VfiOKwC0te9vOpAofYHXReWzzohe5rXF9HFvxO243oAtD2V7DPmHh0Wpbvw049UrhFdsqpyfg1eGxmPPhcHDiN/RaqSg2U+F9mYUIANY0U4Cit4coBoFNQGlksEgwrJ8SEju7soYgVEiVmE7fyIfLurrRzenhJH+n5rwdnw+a+iO1rawXjS4PlUV+q+f5yDkixIf9MRzfRxCrjfaFyLpgb0lx2q6rED12GLKSCm0sp4LFwnWSsCKGightUtETD2hTNKianhYBJVdKUNq6SsYjCJhhDkqeC5ZBZKAoZ2YDG1NybNbu48PudgpXxQ0VP8ngBzVaAXO7x/Ro2A4D6nf0owoyXhkEvdd7tT00A4NF6DmTqSrCAKLkGFudVMxt0DBsv4iBWlSB9kZNSLofxC3HZF9l8NzO7x2g+HmeK1MRgcCHAEHUFXjC1sjKdMwgCeArTFMJyeJl28Nx91WBTaa7KJpnWruVINT1jHAETJyheeXumy0HMVoJaBQLLZnokgQQBQJziuPdRRxjaqr0ifZHMxLKhxmXMaG6GCRmBBI5qwiR8yheaLnlKy8Y0Z/DewkpDuYYcf3XHpotTLS7WABoAAsAAAFEyIpmOSrYXYQ1qRC4IiijRlTSJ1YnvVfNx06LGKr5mNa6VyKRiUnaOL/hPv+k/K4+YXivamFknH1/VR3qKr2TF/E1wO4K8k7ZN/xmO/aAfL8K2GXyGzR+FmbfqkuEpLsOI9jCIhhRw2ohq4TrJYYXSut0SCxkOapmhRtCIhtRRmcC6RVSZUzKsAiyXRENqTG1RE1ALG0NnGx1DmnhQjheqMY2CUqK2L43X+EWpz3H5041mhw6ldgwaU2GwR0GGNU1CihQrVKmwyRMWJl21J4BPbew3t1WrwiTENvPUnn/CpGFsWU6QdAhBjQ0WACinp1sJuZ3kNyeATZ2cbDbmd5DcngFjp6ddFfmd5DZo4BUnOiUY2FR8TiPcXZiP2j4QOFN1CH1Q7Qp2tULsvVEwakk2JsfI8P4XSFjDG4k2Gcp1Vxh2KB26ymNyTnUewVIsW7kcuYXnuJz89Lxu8gvqz+ilRzDhqo8pKR0RxxnE+gahwQ7n0qDosD2R7biYGVwyRBZzD7jiFppmdFNbqnvX/AEn7LTokY2hd1smRXLkM2UcVymx0h8MoiG9BNNk4OKCYWg7vlG99UM51VxnNHkLxOxCq+cfZFTL1Vzkan5VLJjxRT4pEoD0PzXl3bttIjRWpuT8l6NOOrVxNtufNeX9ro+eN/wDGw6lP6f8AI2f/AJlAUknJLvPOPaKqMRbpRQVHCYarzzuSDoL6okBRQYVEUwLAYmBTsTAFKIZFKg30tqmQBwTg1NK0PZbCxEdnfTK3QH9R49AnjHk6ElJRVk2C4QGsEWIKlwdlaW1LeDjz12QUGA2LHJdXK3Y6k3V3jczYip3A4+qoJaIA4mpJJ31KrPSpE8fylbCcUloerbEfNV6IjMrXavNOkZMvIG36j0UoWysq7DsElv8AMPRv1KuJqebCbV3kNyUJMzLYTeQsBx5LOzUw57szvLgBwCs5cVSIqPJ2Pnpx0V2Z3kNgOAULGpAJ7RVRsqOCmgOve/JQ0V/g2HU8bhc6DknirYsnSApuQLRmFcvzb1Q7X7HT2WseyyzuIQWgksI5j7JpxraEjK9MgLUHO4QyOW+HxVu4a0GoPFGwSKUdodOXT7K0lGNpVuu/FSkk9FYtraMbE7B/4neQiGu2PBXEh2fdD8UaJ3jho0CjfPcrQBy5FuFNwj2V96dVZWAIaKSjIpoh4hqkYyZF3v4F0RKpgbdPI5IBZxnNdLz/ACkQo4kWixiCYJ4+ypZpxd0609KK0jNLjU6cEHNDlfh90sh0Z7F4uVp40/ByXlOIOzRXmtaHX88/Reh9rpoQ2OvyOup08t/Jebxm0bzdc8hsun068kvUPSQEUkkl1nCe1lSQodLpMCmDVwHYKG5EMChYpYbljMtcDlw+IK6C/wBlo8RMKlCAR+XWQZOmHQN1cnR5sltXnK0fEeCCyK6orHFrk3ospCSERxN+6afE7lwqtLDxuExuQANHSl96Vou4dOQHQgxgo3JY08JaRZ9RqHVN+NQVm8dgtuw0p+k60B57j1XYlwicEnzl+jRMxOWcTmc2v72n/TUVF9k6LMyjqAmA7kKNP+peKYlFdBcQ4uF7bDkQR5oAYxGafDEdTqD7pPdf0VWBeGe0zcWUrSkQHYNzGvQ1IPqu99Cl2GmbjQkZieGioew+LF8v3sT4gS0WAzkfqHt1BVucZeTdrD1bUj1KKlQji7or4syYzqgu6WsOFKKeDD4n/tqimYrxhsPVrfspDjLd4DD8vYJdfYd+EQNp+3zh/cJ1R+3+1oTouLMOsEf3uUYxOET/AO3B/wDscjf7BsIhwH6hg5Gg+6OZMxwPhHm37FBtxdkMUEEf/o5RxO0ppaG0ebimTX2BqT8BkefjkUyZedCqlziSS6+3UhO/55EPAdAgZqeJJua70LR5fChJr7DG14JMQdWG6p8+YII9kBI49kcC4kjSuw5FO/4lzmE1fZxaQaECwINm6FQQe7cckQZXg1qKE0OlLb8VCSvZ04n/AJaNzCmWRGB7TqpstQsVK4PGhvrAiZoepY8Up0I9lqJSO4UBWTd7Qs4KP4sUeEoRC4o83TXtW4gUiufCCZYb1PzRUSH+bqMs4JaGsFiMJ2p7qIQ6ffdGEEqJ9BqhxGsEfD14KpxCIGtJNAPtueSKxTFIcNpJIFF552gx10bwQzQVvXYf1O58GoVY8bKTtFOGYilotDYakk6navM8OCzGIm/mtKJYNbfapvudyVlZyJVxK6cX6IZ9LYOku0SXQch7kxqfE0XAU4hcB2EbFLCYQbovBoIMQA+XqPpVbZ/dtZQAHrf1rqjGNjGIhyT4rjkFcjC88TTRo4uJsAsfGxmI8vobaZToDuCFtcSxJ0tMB0MatqGfpN6Pb5j0KpO0uCZyJmXuH3ew0DgTchw2iDf+r4taowxpK12LKTvjLrwT9iO1hggwX3YTVtSPAT8Qqf0nXqOBWlxCG4AFwAhkkDfuzuONN6HY2XlkMHNwO4WkwztC4wjBiE0Io12rm0+HrQ6bjTSypGdqmJLHu0FdppQd3R1KatdqLjSvA+ix0hgLwHRotYcu27ibOfwawb1NBXmvQuy8F7g4TTB3Q0DqZXnXO3gOI0PrXOdv8SL4rIY/9DVrho92nll0pxqt0rYU98UVGEdpXCYa9wyw6ZMg+FkPYAcRY13uvS2mtxpsV5NEkstxotn2QxbMzuXHxNHh5t4eXt0ScrZSUdWjUVom1TGFJMSOvKUM0umlRxoiBjsWNU0HmmwoZJXIba2HmjCRDbUkCgrU6DmVv2zNgmMzIgQy4kCguTo0cVhZOJGmYveBzocNtxctt/W/jXZqscVe6ciU0gs8V9DT/Mf9G+anl5Xv/wDBggiED4naF5GpPL262Q/IZfFFrh2IAwHuaHuAcSXUBJ2BttZUuGTJdFc93xHatgNgDyW7w+RbCYGNFhrzO5WY7RSggRWPZZsQ0psH/YpMydaLYJpNryzVYS8hoqa9VZGgus/hsR1ASriDFqlg9CTWw5kWqlLlWuNL/wAKVkUc/kqKRNomeFBEeOia+MRv7oGYjHhXy/lBsZIfHjtpr9vVZ/FsTayt7+mvM+wqpMQe929BwbY/3KtMjStLHjqf7jdSlMtGK8menu9ikl1WjavxH/pb9T8kIzDwwaX369dzotG+Wofy6rJxwb19d7JU2VtGaxvwscN6eQrZY1wqVpe0cx4QBuaknen00WcpQVXdhVROHO7kRPN0k9jF1Xs56PbQVK0qEKRi4TrJocXKc1K0v6Jp7TVdrZOYspiUAsiObzt0NwpTbR1em4u0zQYrijY7Q0AZgatdS4PBD9l43el7HOd3gHiYdIrG7t4Pbe26p8PeWuDq3GisMTgOZEEeBZ7aEDiNafRNGddi+oxLwWGMYSx+4a/9Lxo7hX8/mu7LRxBnMsajTRzanStKg15gG/NWUri7Y/iNG3HAZH6UI58d0/tpBgzEPO1pZGaPFQeEil+orvt6qsdOzlt1xYR2rxuBEhGCImbMaOLDmMMbm2t6VHCqyTmuDe7i0iMddrxf/peDx5+RVTIG9lcQo3d/uYTUgatJ1c36jdacrdjRjx0PlJcgZHXqPCeKGZLPhxQ5lnNNRzV3LwWkAjxQze36ebeHRWcTCHEBw8Q2cNfMcVPyUUkgmRnu8aHi2zhu07hHgqskZNwJ2O4NvX6HyPFWfdka2VUmRlVjXOTHNNud1M6HVEucxhJcaBtuNRt7o0LYPFYYbM1DSnqsxFhRY7yXksYL0Og/c/ieDdBvdaWNPd7cAhg/UfpxKzk3NOmYncQLMafG4fp5V3d7fMLTn/Ap8f6Mgw++d3UIEQwfEf1PO9Tx9uumyw2SbCYGtA029hyUWG4cyCwNaKUFEeE4Bypp2V/4iMAfgh6c3HU+WnqreqCwV4oSdcxr6qc/opD7D5WTyiikdDRDYi694S0jWwZzU1tk57goHvAQCSPiKGObKKJHCBjz4zUroPf/AGKHIKRLEACBmorR/CimZzmqafntblI2UUR85MjcrMYhN1re231Tp6brYKnnSTWuiaMRm6KXFI+Z4vb6BAvZUhvIV+qniPGcu1ABpzp/NU2WZYk8/uV3LSOGW2dZYaLieXEWHn1SWMewtUjQowVNDXKWJoTVnsbbV56rSNNFQYzDObkbhSzdJlsD+QDKwldQ/EK6gCh4jmqeCa2HSuy9GbKQIcEAAVA8zbXqliuSL5XswuJYQ5pMWFrTxNpUPb03KzszPxmFjg4lorl3BG7eo4HRekSk4KUtSpp9lV4vhTH5ixo8V3s2cRo5v9L+e6onRzSW6aMXLwu8dnbYuOmgrv0KuZWSJsR6orBpBoJG+hBFK9RsVoYUnoKdDui9iSkkVUph5Z8N2nVv1HNa3CGloBBq3Q8uTuCHlpdHyzCw5m+Y2PVPDT2QlOy2i4e2KA4WPHcfdVkeWIOR4odjtTrwV3IR266VseAPPhXjoeR1sI0m2I2h8juD910pWtE+VGCmH92CDX84DigHQS8ZooLIY0b+p52FN68FpZuVfBJDhVo0OvSh/PJZSYmHuiDMbHN4hqwZnUa0aN8OUF2pJN7UUppeS0b8Ec/GfFIgwRlc4UrtBZoXH95uBwueZusGwmHLsDWClN9ydyeagwaRdUltsxuaXP2GluQ4K2jMLCAd0vuJob22hwTiVDVOBRFHBVc0wwnlw+BxqabE6qzqmkpZR5IaMqYLCxKqldiIQ0fD2G4q08tPRCHCiTTNVS4zKXEnjYqL0QMXEyrB3ZqJSxafMj6ICYwmK39HoQUJYp+UGM4fYHFnXFDRI5J8vz3T5iXc3VpHUEIKK1JVFV+hseIeKrZpttfmjIjUHEArSnX7LJjldEZwCrMUdRtNzUD6/Kqv4gWexYVeQdGtq7lXb091bHtk8mkUD4dXBo5D1RxaGMJ5ho8jdRSDalzzsDTr+UU822pYwfnP3XS3ujkS1ZDLymYZjukrNkEUG1BRJI5lFBHozURCULWohikYlTZmVD2lp8jwKexSgrNX2BOimwmTyuc94oGVAru+lvStfRRYjjjnWCOx6Z8IA0+6zBNTdcqW6PRxO1yZb4fHcW+ZI9B9lYMmDog4IGVtNgpoJT+SU97DHQQSHCzuP34q5w8h1jruPtyVJBieLkEZCmMp/KpoypnNkhfRdtlnMuBVv6h9evPQ78RYsg2BANDyomYbOBwGb+778Ffy7m0DXgUpQO2I+i64xUkcbtMr5eH6/lijpWLQlrhY0oBY9Rx+R6p0xIlvibcICYmaNvsmVx0DsOxeWLmnLlsKuB3FNaaFecw4zIkQ5R4A63O/HccEdj2NRnQ3wmvNHClKXpat9aHRUMOYDG0GtFzZ8qk6R3emw65M2MGbaxtlXQpsxXl36RYHid/IfVZxk24ua03L3BuugJuea1MIAWAtstG32NkqOkShOqmhJxVTnHBya5yjc6iJk5F8S+jeP2RSb0gNpdgz3I/DMpa6uqJZJw2C4JPNIxRrSg9FaGNp2yUppqkObMlw4bHqOSGmXhpzeRPJCzE1R3huHWJNmg7H6KKO2vxmtdv0+n3TsRCmp0GzRm5DTzKzcaBR5DyPFVzaCgHFvFWojhtWkgZfLw7fZVOJRs4qwXF2uNhb3qozaa2VimnorZ6GG9NlW0BHhvz5qaZmA4ZneI8DoDuKdVTxZgseHN3s4bHguWUF4OuE2uwuL4QSdgshiDyQ7i94HpSo8yR6Fa+ZfmaDtr6fg+ayuHwTFjftbc9STT3KOHVtmyu6SHS8rQtZtQ18jXzUcq3M9zts2Vv50VhijgxrnaEk5epH2KlwyTysaOAH9zvEfcKnLVi8d0cZDoKJImM2hSU7KGyY5TMcgmuU7HJiAXmUjHIZpUo0PQoGM5ik0cxCqIke/wBUdiL6E1VLHfm0+Hc8eQUII77pFxJz1kfCnaDmdFm4L6IySjVdm2Fh9SmcRWzWQHhopudUbKsr4vRUMq/MtFJkBoCy7IT0GSkwQTTX81G4V5h+LjQ0HEE+HyJ06H12WW7yjiuxpjWi0cjixPbU+z0NuKhosbf0n6KhxjFoTrmw14VPKmoQGBYkC0w4lCKGlaEfNYTHY7hEc2vhDjTkqzztx15Fx+mXLb6LjEsVDnGlOHl+BV7YxJVTAJKusNli5wA/2G5UFG2djagtFlg0kXPERws2tOZ09AtAFFCaAABoBQJONF0pUjilLkybMutqTQCpQ7XK3kZfK3Ofi25KkIuTJylxHS2GXBftfKrXvgG6U4BBy8Q0q7e9VLHig2HVdMYpdEJNvsgiR6nf0Qc3MVtQ25eiTo4qb/NC99Wp5+yIAGbnG0LSfIXPoEFDxBzxpQg0cTrUcvn5rs3Z1t1Szc4GPq3xZvCQNA79JJ0HD0UHZVUEYgQKP+IjWv8ATvQfNV87ibW6u6X16KOY7x1nOyjcN183H6Koo1gNrg0ryOlSeqiyyWtkMSYcXnK2gd4vFa+9teCCm+biTwFh8kfGZUgnby1QUOgzDcH3QHIYU/lD25aAsOXkQL+qL7PymWEXbuqTW/h0HyHzVHi8YaBXuFzmeAwNHiIynkBv7+q04/H+mhK5AOJjPEaNg646m/yb7K8lIdAK66+t/wA6KvZB/wAemzGip4k+Kp9VZtbw8lOb6RSK7Y6LCB9FxSOFdEkgweIimZEVO2aRsm7MeSvRzWW0uC7RWcKF4SOII9QhIMQNCc2aSSdCN2ZaMzMSMoLgSL7Ea6oaJJUu70GgVrjUMNf3rfhPx8jx6H3UcKA2Jd7qt/pB16lRSo7o5E1Zn2yzohOX4R8TuPIItsLLYK9jAEUaA0U02QL5ehVGayeRNwraFFoRdUkNwaimzCFCSLSZi/ZCRJmhQkeZrXoD7oKJM1SVsMdIvocagqDbfkqHEicx3rcc1EJ4ttVRxJoEUPpw6JuJuVEkGIFsMGli2E2IQQIlS07EA0t5j2XnkWZAOp81o+yvaUwz3MY1gvdS/wDlkmge3puOCtjgTySbRshETC+qGmIha90P9QNPsehClfRgGb4jpyTpNuiDkkrLPD4QJqdkdORLAC1VXy8VoA0Q8WNUkjawGx4rrUUlSOdtt2y9lZhceQQXEa+ypocyHADc+o4oqZikNsbJgEUUt4BCthtyiw/3Q03FOU+LloN010R1NR6FAJDElmvLhegOlTTnbdDTssCwsA1GulDt80dIwXHxOoKk0A+qBa6j3t4eIV4O1HkQfVI1YyZTTOYFtb1FDwzD8KDnIGZp6KyxGMCDkBcQa2+EU1qdEDHhkir3UHBth5nU/JRcdllLQAJtuQV1poLmo1WZxLE6Ehuun+6Mn52lWw7NqfF1WbmB4k0YKwSlrQg4k1NyVqMBOVoPl81m5RlSr6SfRh80uXaobFrZdYa7MYkTcvp/bX7hGAbcFW4XEozzr50BR7Yl6rlktl09BYaUlEI66loNlFKTFTdWrMTDbBJJdUkcNkgxbjVOh4mXFJJT4oazmOTwbANK1cQ09CCT7Kkw3E6apJJ+C4j45NMuYWIg/RdfP16riSmkX5MFizSZCnqea6km4oVyZG+fo4eY8ih4s7RJJbijcmCRJ1QvnUklRRRJyYOZu9UUyYqPP6pJJ6QOTPTcEnw+FDivu4Q8rra92S0dbAKv/wCdiJEDjYahdSVopKiD7ZaTGMNy0GptpxUD5/KBT4fZJJMA5Jz9XFwNDoOBoi5zFyAAWnXYj6pJIg8lRNY2KtqD8VfRHYZPNik8G3Ou+gSSQCxkTGqOMMAlzTTgKbEnoVXzT6vY55rWrcos24qLb6briSUJHiOJtYw8KaALJTWLOi+AWaPU9UkkrGT0Tw5MBtTc+yzOJMpESSWo1nZVGwo1AUklJoonospWPT88vop2zaSSk0iqZ04gkkktxQO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4" descr="http://theshawnstevensonmodel.com/wp-content/uploads/2010/06/Drinking-wa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071810"/>
            <a:ext cx="3151876" cy="27146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57290" y="500063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Ni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929322" y="592933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Nhw</a:t>
            </a:r>
            <a:endParaRPr lang="en-GB" dirty="0"/>
          </a:p>
        </p:txBody>
      </p:sp>
      <p:sp>
        <p:nvSpPr>
          <p:cNvPr id="10" name="Oval Callout 9"/>
          <p:cNvSpPr/>
          <p:nvPr/>
        </p:nvSpPr>
        <p:spPr>
          <a:xfrm>
            <a:off x="2857488" y="5000636"/>
            <a:ext cx="2214578" cy="1428760"/>
          </a:xfrm>
          <a:prstGeom prst="wedgeEllipseCallout">
            <a:avLst>
              <a:gd name="adj1" fmla="val 56586"/>
              <a:gd name="adj2" fmla="val -49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Technoleg rydyn ni’n ei chymryd yn ganiataol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xQTEhUUExQVFhUXFBcVFRUXFBQUFBQXFBQXFxQXGBcYHCggGBolGxQUITEhJSkrLi4uFx8zODMsNygtLisBCgoKDg0OGxAQGiwkHyQsLCwsLCwsLCwsLCwsLCwsLCwsLCwsLCwsLCwsLCwsLCwsLCwsLCwsLCwsLCwsLCwsLP/AABEIALcBFAMBIgACEQEDEQH/xAAcAAABBQEBAQAAAAAAAAAAAAAEAAIDBQYBBwj/xABAEAABAgQEAwYFAwIEBAcAAAABAAIDBBEhBRIxQVFhcQYTIoGRsTKhwdHwQmLhUpIjQ7LxFBVyogckMzSCg5P/xAAZAQADAQEBAAAAAAAAAAAAAAABAgMABAX/xAAlEQACAgICAQQDAQEAAAAAAAAAAQIRAyESMUEEEyJRMmFxQjP/2gAMAwEAAhEDEQA/AKKEiGhMhNRENt1wncyZjUWxqga1EtWAdDFI0JBPa1YB0NXWhOaE6ixhpTmFNapQFjDmlOC40JwRAcDbqdoQU9OZAABme74W6aaudwaPsN1JJxnCzzm5gUPmETMMDVIAuBPaEQDSE8LgCkAWMIBOAXKJwCIDgTgkAnUWMQTkq2KxzHirXAgg7grHdgf/AA0MKdfHi0MKE7/y43e46PPDKPU32XochJF5/b7q/hQQBQJlYroCmZcU0WbxfDxQuNKAgnlda6YhhwIO4ovPO0/Zeacx+XEHiFqWPhg1AvQvBqllBPsaM2uhRIzBetL6gjlT2VfiOKwC0te9vOpAofYHXReWzzohe5rXF9HFvxO243oAtD2V7DPmHh0Wpbvw049UrhFdsqpyfg1eGxmPPhcHDiN/RaqSg2U+F9mYUIANY0U4Cit4coBoFNQGlksEgwrJ8SEju7soYgVEiVmE7fyIfLurrRzenhJH+n5rwdnw+a+iO1rawXjS4PlUV+q+f5yDkixIf9MRzfRxCrjfaFyLpgb0lx2q6rED12GLKSCm0sp4LFwnWSsCKGightUtETD2hTNKianhYBJVdKUNq6SsYjCJhhDkqeC5ZBZKAoZ2YDG1NybNbu48PudgpXxQ0VP8ngBzVaAXO7x/Ro2A4D6nf0owoyXhkEvdd7tT00A4NF6DmTqSrCAKLkGFudVMxt0DBsv4iBWlSB9kZNSLofxC3HZF9l8NzO7x2g+HmeK1MRgcCHAEHUFXjC1sjKdMwgCeArTFMJyeJl28Nx91WBTaa7KJpnWruVINT1jHAETJyheeXumy0HMVoJaBQLLZnokgQQBQJziuPdRRxjaqr0ifZHMxLKhxmXMaG6GCRmBBI5qwiR8yheaLnlKy8Y0Z/DewkpDuYYcf3XHpotTLS7WABoAAsAAAFEyIpmOSrYXYQ1qRC4IiijRlTSJ1YnvVfNx06LGKr5mNa6VyKRiUnaOL/hPv+k/K4+YXivamFknH1/VR3qKr2TF/E1wO4K8k7ZN/xmO/aAfL8K2GXyGzR+FmbfqkuEpLsOI9jCIhhRw2ohq4TrJYYXSut0SCxkOapmhRtCIhtRRmcC6RVSZUzKsAiyXRENqTG1RE1ALG0NnGx1DmnhQjheqMY2CUqK2L43X+EWpz3H5041mhw6ldgwaU2GwR0GGNU1CihQrVKmwyRMWJl21J4BPbew3t1WrwiTENvPUnn/CpGFsWU6QdAhBjQ0WACinp1sJuZ3kNyeATZ2cbDbmd5DcngFjp6ddFfmd5DZo4BUnOiUY2FR8TiPcXZiP2j4QOFN1CH1Q7Qp2tULsvVEwakk2JsfI8P4XSFjDG4k2Gcp1Vxh2KB26ymNyTnUewVIsW7kcuYXnuJz89Lxu8gvqz+ilRzDhqo8pKR0RxxnE+gahwQ7n0qDosD2R7biYGVwyRBZzD7jiFppmdFNbqnvX/AEn7LTokY2hd1smRXLkM2UcVymx0h8MoiG9BNNk4OKCYWg7vlG99UM51VxnNHkLxOxCq+cfZFTL1Vzkan5VLJjxRT4pEoD0PzXl3bttIjRWpuT8l6NOOrVxNtufNeX9ro+eN/wDGw6lP6f8AI2f/AJlAUknJLvPOPaKqMRbpRQVHCYarzzuSDoL6okBRQYVEUwLAYmBTsTAFKIZFKg30tqmQBwTg1NK0PZbCxEdnfTK3QH9R49AnjHk6ElJRVk2C4QGsEWIKlwdlaW1LeDjz12QUGA2LHJdXK3Y6k3V3jczYip3A4+qoJaIA4mpJJ31KrPSpE8fylbCcUloerbEfNV6IjMrXavNOkZMvIG36j0UoWysq7DsElv8AMPRv1KuJqebCbV3kNyUJMzLYTeQsBx5LOzUw57szvLgBwCs5cVSIqPJ2Pnpx0V2Z3kNgOAULGpAJ7RVRsqOCmgOve/JQ0V/g2HU8bhc6DknirYsnSApuQLRmFcvzb1Q7X7HT2WseyyzuIQWgksI5j7JpxraEjK9MgLUHO4QyOW+HxVu4a0GoPFGwSKUdodOXT7K0lGNpVuu/FSkk9FYtraMbE7B/4neQiGu2PBXEh2fdD8UaJ3jho0CjfPcrQBy5FuFNwj2V96dVZWAIaKSjIpoh4hqkYyZF3v4F0RKpgbdPI5IBZxnNdLz/ACkQo4kWixiCYJ4+ypZpxd0609KK0jNLjU6cEHNDlfh90sh0Z7F4uVp40/ByXlOIOzRXmtaHX88/Reh9rpoQ2OvyOup08t/Jebxm0bzdc8hsun068kvUPSQEUkkl1nCe1lSQodLpMCmDVwHYKG5EMChYpYbljMtcDlw+IK6C/wBlo8RMKlCAR+XWQZOmHQN1cnR5sltXnK0fEeCCyK6orHFrk3ospCSERxN+6afE7lwqtLDxuExuQANHSl96Vou4dOQHQgxgo3JY08JaRZ9RqHVN+NQVm8dgtuw0p+k60B57j1XYlwicEnzl+jRMxOWcTmc2v72n/TUVF9k6LMyjqAmA7kKNP+peKYlFdBcQ4uF7bDkQR5oAYxGafDEdTqD7pPdf0VWBeGe0zcWUrSkQHYNzGvQ1IPqu99Cl2GmbjQkZieGioew+LF8v3sT4gS0WAzkfqHt1BVucZeTdrD1bUj1KKlQji7or4syYzqgu6WsOFKKeDD4n/tqimYrxhsPVrfspDjLd4DD8vYJdfYd+EQNp+3zh/cJ1R+3+1oTouLMOsEf3uUYxOET/AO3B/wDscjf7BsIhwH6hg5Gg+6OZMxwPhHm37FBtxdkMUEEf/o5RxO0ppaG0ebimTX2BqT8BkefjkUyZedCqlziSS6+3UhO/55EPAdAgZqeJJua70LR5fChJr7DG14JMQdWG6p8+YII9kBI49kcC4kjSuw5FO/4lzmE1fZxaQaECwINm6FQQe7cckQZXg1qKE0OlLb8VCSvZ04n/AJaNzCmWRGB7TqpstQsVK4PGhvrAiZoepY8Up0I9lqJSO4UBWTd7Qs4KP4sUeEoRC4o83TXtW4gUiufCCZYb1PzRUSH+bqMs4JaGsFiMJ2p7qIQ6ffdGEEqJ9BqhxGsEfD14KpxCIGtJNAPtueSKxTFIcNpJIFF552gx10bwQzQVvXYf1O58GoVY8bKTtFOGYilotDYakk6navM8OCzGIm/mtKJYNbfapvudyVlZyJVxK6cX6IZ9LYOku0SXQch7kxqfE0XAU4hcB2EbFLCYQbovBoIMQA+XqPpVbZ/dtZQAHrf1rqjGNjGIhyT4rjkFcjC88TTRo4uJsAsfGxmI8vobaZToDuCFtcSxJ0tMB0MatqGfpN6Pb5j0KpO0uCZyJmXuH3ew0DgTchw2iDf+r4taowxpK12LKTvjLrwT9iO1hggwX3YTVtSPAT8Qqf0nXqOBWlxCG4AFwAhkkDfuzuONN6HY2XlkMHNwO4WkwztC4wjBiE0Io12rm0+HrQ6bjTSypGdqmJLHu0FdppQd3R1KatdqLjSvA+ix0hgLwHRotYcu27ibOfwawb1NBXmvQuy8F7g4TTB3Q0DqZXnXO3gOI0PrXOdv8SL4rIY/9DVrho92nll0pxqt0rYU98UVGEdpXCYa9wyw6ZMg+FkPYAcRY13uvS2mtxpsV5NEkstxotn2QxbMzuXHxNHh5t4eXt0ScrZSUdWjUVom1TGFJMSOvKUM0umlRxoiBjsWNU0HmmwoZJXIba2HmjCRDbUkCgrU6DmVv2zNgmMzIgQy4kCguTo0cVhZOJGmYveBzocNtxctt/W/jXZqscVe6ciU0gs8V9DT/Mf9G+anl5Xv/wDBggiED4naF5GpPL262Q/IZfFFrh2IAwHuaHuAcSXUBJ2BttZUuGTJdFc93xHatgNgDyW7w+RbCYGNFhrzO5WY7RSggRWPZZsQ0psH/YpMydaLYJpNryzVYS8hoqa9VZGgus/hsR1ASriDFqlg9CTWw5kWqlLlWuNL/wAKVkUc/kqKRNomeFBEeOia+MRv7oGYjHhXy/lBsZIfHjtpr9vVZ/FsTayt7+mvM+wqpMQe929BwbY/3KtMjStLHjqf7jdSlMtGK8menu9ikl1WjavxH/pb9T8kIzDwwaX369dzotG+Wofy6rJxwb19d7JU2VtGaxvwscN6eQrZY1wqVpe0cx4QBuaknen00WcpQVXdhVROHO7kRPN0k9jF1Xs56PbQVK0qEKRi4TrJocXKc1K0v6Jp7TVdrZOYspiUAsiObzt0NwpTbR1em4u0zQYrijY7Q0AZgatdS4PBD9l43el7HOd3gHiYdIrG7t4Pbe26p8PeWuDq3GisMTgOZEEeBZ7aEDiNafRNGddi+oxLwWGMYSx+4a/9Lxo7hX8/mu7LRxBnMsajTRzanStKg15gG/NWUri7Y/iNG3HAZH6UI58d0/tpBgzEPO1pZGaPFQeEil+orvt6qsdOzlt1xYR2rxuBEhGCImbMaOLDmMMbm2t6VHCqyTmuDe7i0iMddrxf/peDx5+RVTIG9lcQo3d/uYTUgatJ1c36jdacrdjRjx0PlJcgZHXqPCeKGZLPhxQ5lnNNRzV3LwWkAjxQze36ebeHRWcTCHEBw8Q2cNfMcVPyUUkgmRnu8aHi2zhu07hHgqskZNwJ2O4NvX6HyPFWfdka2VUmRlVjXOTHNNud1M6HVEucxhJcaBtuNRt7o0LYPFYYbM1DSnqsxFhRY7yXksYL0Og/c/ieDdBvdaWNPd7cAhg/UfpxKzk3NOmYncQLMafG4fp5V3d7fMLTn/Ap8f6Mgw++d3UIEQwfEf1PO9Tx9uumyw2SbCYGtA029hyUWG4cyCwNaKUFEeE4Bypp2V/4iMAfgh6c3HU+WnqreqCwV4oSdcxr6qc/opD7D5WTyiikdDRDYi694S0jWwZzU1tk57goHvAQCSPiKGObKKJHCBjz4zUroPf/AGKHIKRLEACBmorR/CimZzmqafntblI2UUR85MjcrMYhN1re231Tp6brYKnnSTWuiaMRm6KXFI+Z4vb6BAvZUhvIV+qniPGcu1ABpzp/NU2WZYk8/uV3LSOGW2dZYaLieXEWHn1SWMewtUjQowVNDXKWJoTVnsbbV56rSNNFQYzDObkbhSzdJlsD+QDKwldQ/EK6gCh4jmqeCa2HSuy9GbKQIcEAAVA8zbXqliuSL5XswuJYQ5pMWFrTxNpUPb03KzszPxmFjg4lorl3BG7eo4HRekSk4KUtSpp9lV4vhTH5ixo8V3s2cRo5v9L+e6onRzSW6aMXLwu8dnbYuOmgrv0KuZWSJsR6orBpBoJG+hBFK9RsVoYUnoKdDui9iSkkVUph5Z8N2nVv1HNa3CGloBBq3Q8uTuCHlpdHyzCw5m+Y2PVPDT2QlOy2i4e2KA4WPHcfdVkeWIOR4odjtTrwV3IR266VseAPPhXjoeR1sI0m2I2h8juD910pWtE+VGCmH92CDX84DigHQS8ZooLIY0b+p52FN68FpZuVfBJDhVo0OvSh/PJZSYmHuiDMbHN4hqwZnUa0aN8OUF2pJN7UUppeS0b8Ec/GfFIgwRlc4UrtBZoXH95uBwueZusGwmHLsDWClN9ydyeagwaRdUltsxuaXP2GluQ4K2jMLCAd0vuJob22hwTiVDVOBRFHBVc0wwnlw+BxqabE6qzqmkpZR5IaMqYLCxKqldiIQ0fD2G4q08tPRCHCiTTNVS4zKXEnjYqL0QMXEyrB3ZqJSxafMj6ICYwmK39HoQUJYp+UGM4fYHFnXFDRI5J8vz3T5iXc3VpHUEIKK1JVFV+hseIeKrZpttfmjIjUHEArSnX7LJjldEZwCrMUdRtNzUD6/Kqv4gWexYVeQdGtq7lXb091bHtk8mkUD4dXBo5D1RxaGMJ5ho8jdRSDalzzsDTr+UU822pYwfnP3XS3ujkS1ZDLymYZjukrNkEUG1BRJI5lFBHozURCULWohikYlTZmVD2lp8jwKexSgrNX2BOimwmTyuc94oGVAru+lvStfRRYjjjnWCOx6Z8IA0+6zBNTdcqW6PRxO1yZb4fHcW+ZI9B9lYMmDog4IGVtNgpoJT+SU97DHQQSHCzuP34q5w8h1jruPtyVJBieLkEZCmMp/KpoypnNkhfRdtlnMuBVv6h9evPQ78RYsg2BANDyomYbOBwGb+778Ffy7m0DXgUpQO2I+i64xUkcbtMr5eH6/lijpWLQlrhY0oBY9Rx+R6p0xIlvibcICYmaNvsmVx0DsOxeWLmnLlsKuB3FNaaFecw4zIkQ5R4A63O/HccEdj2NRnQ3wmvNHClKXpat9aHRUMOYDG0GtFzZ8qk6R3emw65M2MGbaxtlXQpsxXl36RYHid/IfVZxk24ua03L3BuugJuea1MIAWAtstG32NkqOkShOqmhJxVTnHBya5yjc6iJk5F8S+jeP2RSb0gNpdgz3I/DMpa6uqJZJw2C4JPNIxRrSg9FaGNp2yUppqkObMlw4bHqOSGmXhpzeRPJCzE1R3huHWJNmg7H6KKO2vxmtdv0+n3TsRCmp0GzRm5DTzKzcaBR5DyPFVzaCgHFvFWojhtWkgZfLw7fZVOJRs4qwXF2uNhb3qozaa2VimnorZ6GG9NlW0BHhvz5qaZmA4ZneI8DoDuKdVTxZgseHN3s4bHguWUF4OuE2uwuL4QSdgshiDyQ7i94HpSo8yR6Fa+ZfmaDtr6fg+ayuHwTFjftbc9STT3KOHVtmyu6SHS8rQtZtQ18jXzUcq3M9zts2Vv50VhijgxrnaEk5epH2KlwyTysaOAH9zvEfcKnLVi8d0cZDoKJImM2hSU7KGyY5TMcgmuU7HJiAXmUjHIZpUo0PQoGM5ik0cxCqIke/wBUdiL6E1VLHfm0+Hc8eQUII77pFxJz1kfCnaDmdFm4L6IySjVdm2Fh9SmcRWzWQHhopudUbKsr4vRUMq/MtFJkBoCy7IT0GSkwQTTX81G4V5h+LjQ0HEE+HyJ06H12WW7yjiuxpjWi0cjixPbU+z0NuKhosbf0n6KhxjFoTrmw14VPKmoQGBYkC0w4lCKGlaEfNYTHY7hEc2vhDjTkqzztx15Fx+mXLb6LjEsVDnGlOHl+BV7YxJVTAJKusNli5wA/2G5UFG2djagtFlg0kXPERws2tOZ09AtAFFCaAABoBQJONF0pUjilLkybMutqTQCpQ7XK3kZfK3Ofi25KkIuTJylxHS2GXBftfKrXvgG6U4BBy8Q0q7e9VLHig2HVdMYpdEJNvsgiR6nf0Qc3MVtQ25eiTo4qb/NC99Wp5+yIAGbnG0LSfIXPoEFDxBzxpQg0cTrUcvn5rs3Z1t1Szc4GPq3xZvCQNA79JJ0HD0UHZVUEYgQKP+IjWv8ATvQfNV87ibW6u6X16KOY7x1nOyjcN183H6Koo1gNrg0ryOlSeqiyyWtkMSYcXnK2gd4vFa+9teCCm+biTwFh8kfGZUgnby1QUOgzDcH3QHIYU/lD25aAsOXkQL+qL7PymWEXbuqTW/h0HyHzVHi8YaBXuFzmeAwNHiIynkBv7+q04/H+mhK5AOJjPEaNg646m/yb7K8lIdAK66+t/wA6KvZB/wAemzGip4k+Kp9VZtbw8lOb6RSK7Y6LCB9FxSOFdEkgweIimZEVO2aRsm7MeSvRzWW0uC7RWcKF4SOII9QhIMQNCc2aSSdCN2ZaMzMSMoLgSL7Ea6oaJJUu70GgVrjUMNf3rfhPx8jx6H3UcKA2Jd7qt/pB16lRSo7o5E1Zn2yzohOX4R8TuPIItsLLYK9jAEUaA0U02QL5ehVGayeRNwraFFoRdUkNwaimzCFCSLSZi/ZCRJmhQkeZrXoD7oKJM1SVsMdIvocagqDbfkqHEicx3rcc1EJ4ttVRxJoEUPpw6JuJuVEkGIFsMGli2E2IQQIlS07EA0t5j2XnkWZAOp81o+yvaUwz3MY1gvdS/wDlkmge3puOCtjgTySbRshETC+qGmIha90P9QNPsehClfRgGb4jpyTpNuiDkkrLPD4QJqdkdORLAC1VXy8VoA0Q8WNUkjawGx4rrUUlSOdtt2y9lZhceQQXEa+ypocyHADc+o4oqZikNsbJgEUUt4BCthtyiw/3Q03FOU+LloN010R1NR6FAJDElmvLhegOlTTnbdDTssCwsA1GulDt80dIwXHxOoKk0A+qBa6j3t4eIV4O1HkQfVI1YyZTTOYFtb1FDwzD8KDnIGZp6KyxGMCDkBcQa2+EU1qdEDHhkir3UHBth5nU/JRcdllLQAJtuQV1poLmo1WZxLE6Ehuun+6Mn52lWw7NqfF1WbmB4k0YKwSlrQg4k1NyVqMBOVoPl81m5RlSr6SfRh80uXaobFrZdYa7MYkTcvp/bX7hGAbcFW4XEozzr50BR7Yl6rlktl09BYaUlEI66loNlFKTFTdWrMTDbBJJdUkcNkgxbjVOh4mXFJJT4oazmOTwbANK1cQ09CCT7Kkw3E6apJJ+C4j45NMuYWIg/RdfP16riSmkX5MFizSZCnqea6km4oVyZG+fo4eY8ih4s7RJJbijcmCRJ1QvnUklRRRJyYOZu9UUyYqPP6pJJ6QOTPTcEnw+FDivu4Q8rra92S0dbAKv/wCdiJEDjYahdSVopKiD7ZaTGMNy0GptpxUD5/KBT4fZJJMA5Jz9XFwNDoOBoi5zFyAAWnXYj6pJIg8lRNY2KtqD8VfRHYZPNik8G3Ou+gSSQCxkTGqOMMAlzTTgKbEnoVXzT6vY55rWrcos24qLb6briSUJHiOJtYw8KaALJTWLOi+AWaPU9UkkrGT0Tw5MBtTc+yzOJMpESSWo1nZVGwo1AUklJoonospWPT88vop2zaSSk0iqZ04gkkktxQO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57224" y="1000108"/>
            <a:ext cx="735811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A all technoleg ddatrys tlodi?</a:t>
            </a:r>
          </a:p>
          <a:p>
            <a:endParaRPr lang="en-GB" dirty="0"/>
          </a:p>
          <a:p>
            <a:r>
              <a:rPr lang="en-GB" dirty="0" smtClean="0"/>
              <a:t>Mae nifer o lywodraethau e.e. Chile yn credu nawr fod y technolegau newydd yn gallu helpu i leihau tlodi felly maen nhw’n buddsoddi mewn pethau fel cysylltiadau gwell â’r Rhyngrwyd.  Sut y byddai hyn yn gallu helpu pobl dlawd yn Chile?</a:t>
            </a:r>
          </a:p>
          <a:p>
            <a:endParaRPr lang="en-GB" dirty="0"/>
          </a:p>
          <a:p>
            <a:r>
              <a:rPr lang="en-GB" dirty="0" smtClean="0"/>
              <a:t>Yn India mae arian yn cael ei wario ar sefydlu bancio dros y Rhyngrwyd o ffonau symudol.  Sut y gallai hyn helpu pobl sy’n cael bywyd yn anodd (awgrym: meddyliwch am ffermwyr, er enghraifft).</a:t>
            </a:r>
          </a:p>
          <a:p>
            <a:endParaRPr lang="en-GB" dirty="0"/>
          </a:p>
          <a:p>
            <a:r>
              <a:rPr lang="en-GB" dirty="0" smtClean="0"/>
              <a:t>Mae Practical Action yn elusen sy’n rhannu gwybodaeth am ffyrdd o ddefnyddio technoleg i ddatrys problemau. Mae wedi helpu pentrefi yn Affrica i adeiladu </a:t>
            </a:r>
            <a:r>
              <a:rPr lang="en-GB" i="1" dirty="0" smtClean="0"/>
              <a:t>‘bio</a:t>
            </a:r>
            <a:r>
              <a:rPr lang="en-GB" i="1" dirty="0" err="1" smtClean="0"/>
              <a:t>latrines’</a:t>
            </a:r>
            <a:r>
              <a:rPr lang="en-GB" i="1" dirty="0" smtClean="0"/>
              <a:t> </a:t>
            </a:r>
            <a:r>
              <a:rPr lang="en-GB" dirty="0" smtClean="0"/>
              <a:t>(toiledau i chi a mi) er mwyn lleihau afiechyd.</a:t>
            </a:r>
            <a:endParaRPr lang="en-GB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/>
          <a:srcRect l="24365" t="10937" r="6787" b="36328"/>
          <a:stretch>
            <a:fillRect/>
          </a:stretch>
        </p:blipFill>
        <p:spPr bwMode="auto">
          <a:xfrm>
            <a:off x="8610600" y="3657600"/>
            <a:ext cx="5000628" cy="287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 l="25635" t="16602" r="26757" b="42382"/>
          <a:stretch>
            <a:fillRect/>
          </a:stretch>
        </p:blipFill>
        <p:spPr bwMode="auto">
          <a:xfrm>
            <a:off x="-4643470" y="304800"/>
            <a:ext cx="464347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400" dirty="0" smtClean="0"/>
              <a:t>Bydd hyn yn amrywio yn ôl lle rydych chi’n byw.  </a:t>
            </a:r>
          </a:p>
          <a:p>
            <a:pPr>
              <a:spcBef>
                <a:spcPts val="0"/>
              </a:spcBef>
            </a:pPr>
            <a:endParaRPr lang="en-GB" sz="2400" dirty="0" smtClean="0"/>
          </a:p>
          <a:p>
            <a:pPr>
              <a:spcBef>
                <a:spcPts val="0"/>
              </a:spcBef>
            </a:pPr>
            <a:r>
              <a:rPr lang="en-GB" sz="2400" dirty="0" smtClean="0"/>
              <a:t>Mae gwledydd llai economaidd ddatblygedig yn parhau i’w chael yn anodd gwneud cynnydd â thechnoleg.</a:t>
            </a:r>
          </a:p>
          <a:p>
            <a:pPr>
              <a:spcBef>
                <a:spcPts val="0"/>
              </a:spcBef>
            </a:pPr>
            <a:endParaRPr lang="en-GB" sz="2400" dirty="0" smtClean="0"/>
          </a:p>
          <a:p>
            <a:pPr>
              <a:spcBef>
                <a:spcPts val="0"/>
              </a:spcBef>
            </a:pPr>
            <a:r>
              <a:rPr lang="en-GB" sz="2400" dirty="0" smtClean="0"/>
              <a:t>Efallai fod cyfrifoldeb ar wledydd mwy economaidd ddatblygedig i rannu ein technoleg yn fwy eang er mwyn dod â manteision i wledydd eraill.</a:t>
            </a:r>
          </a:p>
          <a:p>
            <a:endParaRPr lang="en-GB" sz="2400" dirty="0" smtClean="0"/>
          </a:p>
          <a:p>
            <a:r>
              <a:rPr lang="en-GB" sz="2400" dirty="0" smtClean="0"/>
              <a:t>Beth yw’ch barn chi</a:t>
            </a:r>
            <a:r>
              <a:rPr lang="en-GB" sz="2400" smtClean="0"/>
              <a:t>?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Pwy sy’n gallu cael gafael ar dechnoleg?</a:t>
            </a:r>
            <a:br>
              <a:rPr lang="en-GB" sz="3200" dirty="0" smtClean="0"/>
            </a:b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</TotalTime>
  <Words>324</Words>
  <Application>Microsoft Macintosh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Concourse</vt:lpstr>
      <vt:lpstr>Technoleg</vt:lpstr>
      <vt:lpstr>Beth yw technoleg? </vt:lpstr>
      <vt:lpstr>Slide 3</vt:lpstr>
      <vt:lpstr>Slide 4</vt:lpstr>
      <vt:lpstr> Pwy sy’n gallu cael gafael ar dechnoleg? 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Techology</dc:title>
  <dc:subject/>
  <dc:creator>all</dc:creator>
  <cp:keywords/>
  <dc:description/>
  <cp:lastModifiedBy>Cris Jones</cp:lastModifiedBy>
  <cp:revision>12</cp:revision>
  <cp:lastPrinted>2015-04-24T14:20:13Z</cp:lastPrinted>
  <dcterms:created xsi:type="dcterms:W3CDTF">2015-04-30T08:18:24Z</dcterms:created>
  <dcterms:modified xsi:type="dcterms:W3CDTF">2015-04-30T08:27:15Z</dcterms:modified>
  <cp:category/>
</cp:coreProperties>
</file>