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12192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70" y="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6403625"/>
            <a:ext cx="5143499" cy="2943572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8AFC16-313B-4E5D-BE49-0C6A1490376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18AC43-8E9B-41EF-9C44-5B8710295731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707800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26964F-50F6-4ADD-B7E8-62B334DF6CBB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2A4085-04B0-4D06-B76E-987B228D42C2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23890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649114"/>
            <a:ext cx="1478758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649114"/>
            <a:ext cx="4350541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41B5CE-6187-4919-8F14-4348490A930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DCF96E-D239-42DB-B70A-EEB9395F111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963533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F5FBF2-0192-45B1-8B05-10CD3AC6FB54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5995BB-07CB-4C7F-9A48-34B6B81089E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785460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3039538"/>
            <a:ext cx="5915025" cy="5071527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8159044"/>
            <a:ext cx="5915025" cy="266700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BF3171-FA82-46E7-98AC-251A144EFE5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E00EF1-D5E6-4888-AAAA-C70CDA21B274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966471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01EAE3-B4E1-45AA-826E-ACE7707DE47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EF7C5F-A7F4-4620-A5F6-5888C9CFF9B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99303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49114"/>
            <a:ext cx="5915025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988734"/>
            <a:ext cx="2901254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4453466"/>
            <a:ext cx="2901254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988734"/>
            <a:ext cx="2915546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4453466"/>
            <a:ext cx="29155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545CB0-C20E-4DCB-ABCE-DC406C282CE5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0EBF6C-146F-41AE-B073-D58F1E8B0766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789345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CAA67C-4FD2-49F7-A42E-375C0522358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DA1DCF-A100-494F-9A33-E491E97D00A2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0812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28F672-8F60-409F-B495-638C043DFA4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1C5C10-334D-4491-9D6C-5DBD8FE2065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694178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1F8C89-11F1-4EEB-9A5B-AD95BA64AB59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D3D3B9-B185-4CEA-89F6-B250E23B11E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912655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8B8953-C8E5-4A79-9D44-CB707FE9580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224B62-141E-4840-9AC4-55193E59EAD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5254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649114"/>
            <a:ext cx="5915025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3245553"/>
            <a:ext cx="5915025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E17F8EF-8A23-4E9D-8AE9-07C2862A237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11300182"/>
            <a:ext cx="2314574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08C0400-CD37-4945-964B-DDAC77C16268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3" name="Oval 4"/>
          <p:cNvSpPr/>
          <p:nvPr/>
        </p:nvSpPr>
        <p:spPr>
          <a:xfrm>
            <a:off x="2204865" y="5087886"/>
            <a:ext cx="2664296" cy="172818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5B9BD5"/>
          </a:solidFill>
          <a:ln w="12701">
            <a:solidFill>
              <a:srgbClr val="8497B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Chwaraeon</a:t>
            </a:r>
          </a:p>
        </p:txBody>
      </p:sp>
      <p:sp>
        <p:nvSpPr>
          <p:cNvPr id="4" name="TextBox 5"/>
          <p:cNvSpPr txBox="1"/>
          <p:nvPr/>
        </p:nvSpPr>
        <p:spPr>
          <a:xfrm>
            <a:off x="332658" y="11450363"/>
            <a:ext cx="6408709" cy="5232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Tasg Llafar. Mewn parau trafodwch eich barn am chwaraeon. Gwnewch nodiadau.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Speaking task. In pairs discuss your opinion on sports. Make notes.</a:t>
            </a:r>
          </a:p>
        </p:txBody>
      </p:sp>
      <p:sp>
        <p:nvSpPr>
          <p:cNvPr id="5" name="Slide Number Placeholder 7"/>
          <p:cNvSpPr txBox="1"/>
          <p:nvPr/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FAB3179-0D93-44AA-A14A-D181957B1B80}" type="slidenum">
              <a:t>1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6" name="Rounded Rectangular Callout 8"/>
          <p:cNvSpPr/>
          <p:nvPr/>
        </p:nvSpPr>
        <p:spPr>
          <a:xfrm>
            <a:off x="260649" y="2351580"/>
            <a:ext cx="2736305" cy="1944215"/>
          </a:xfrm>
          <a:custGeom>
            <a:avLst>
              <a:gd name="f0" fmla="val 18481"/>
              <a:gd name="f1" fmla="val 27369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Sports you like &amp; why…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Rounded Rectangular Callout 11"/>
          <p:cNvSpPr/>
          <p:nvPr/>
        </p:nvSpPr>
        <p:spPr>
          <a:xfrm>
            <a:off x="3645026" y="2135562"/>
            <a:ext cx="2736305" cy="1944215"/>
          </a:xfrm>
          <a:custGeom>
            <a:avLst>
              <a:gd name="f0" fmla="val 2616"/>
              <a:gd name="f1" fmla="val 28321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FFFF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Sports you dislike &amp; why…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Rounded Rectangular Callout 12"/>
          <p:cNvSpPr/>
          <p:nvPr/>
        </p:nvSpPr>
        <p:spPr>
          <a:xfrm>
            <a:off x="274018" y="7176119"/>
            <a:ext cx="2736305" cy="1944215"/>
          </a:xfrm>
          <a:custGeom>
            <a:avLst>
              <a:gd name="f0" fmla="val 17052"/>
              <a:gd name="f1" fmla="val -4060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Sports your friends / family like &amp; why…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ounded Rectangular Callout 13"/>
          <p:cNvSpPr/>
          <p:nvPr/>
        </p:nvSpPr>
        <p:spPr>
          <a:xfrm>
            <a:off x="3928838" y="7248128"/>
            <a:ext cx="2736305" cy="1944215"/>
          </a:xfrm>
          <a:custGeom>
            <a:avLst>
              <a:gd name="f0" fmla="val 5248"/>
              <a:gd name="f1" fmla="val -5436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00206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Sportsperson you like / dislike &amp; why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Rounded Rectangular Callout 14"/>
          <p:cNvSpPr/>
          <p:nvPr/>
        </p:nvSpPr>
        <p:spPr>
          <a:xfrm>
            <a:off x="5097341" y="4655841"/>
            <a:ext cx="1644027" cy="1944215"/>
          </a:xfrm>
          <a:custGeom>
            <a:avLst>
              <a:gd name="f0" fmla="val -3670"/>
              <a:gd name="f1" fmla="val 8321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ED7D3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Team(s) you like / dislike &amp; why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Rounded Rectangular Callout 15"/>
          <p:cNvSpPr/>
          <p:nvPr/>
        </p:nvSpPr>
        <p:spPr>
          <a:xfrm>
            <a:off x="116631" y="4825773"/>
            <a:ext cx="1630731" cy="1944215"/>
          </a:xfrm>
          <a:custGeom>
            <a:avLst>
              <a:gd name="f0" fmla="val 26045"/>
              <a:gd name="f1" fmla="val 6945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00B0F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Any other ideas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Rectangle 16"/>
          <p:cNvSpPr/>
          <p:nvPr/>
        </p:nvSpPr>
        <p:spPr>
          <a:xfrm>
            <a:off x="5813636" y="10718761"/>
            <a:ext cx="864098" cy="656502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3" name="Straight Connector 17"/>
          <p:cNvCxnSpPr/>
          <p:nvPr/>
        </p:nvCxnSpPr>
        <p:spPr>
          <a:xfrm flipV="1">
            <a:off x="5817851" y="10718761"/>
            <a:ext cx="864099" cy="656512"/>
          </a:xfrm>
          <a:prstGeom prst="straightConnector1">
            <a:avLst/>
          </a:prstGeom>
          <a:noFill/>
          <a:ln w="12701">
            <a:solidFill>
              <a:srgbClr val="000000"/>
            </a:solidFill>
            <a:prstDash val="solid"/>
            <a:miter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</TotalTime>
  <Words>69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Lowri Newman</dc:creator>
  <cp:lastModifiedBy>Roberts Heddwen Vaughan (GwE)</cp:lastModifiedBy>
  <cp:revision>1</cp:revision>
  <dcterms:created xsi:type="dcterms:W3CDTF">2017-06-14T10:35:34Z</dcterms:created>
  <dcterms:modified xsi:type="dcterms:W3CDTF">2017-07-13T14:14:11Z</dcterms:modified>
</cp:coreProperties>
</file>