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0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61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99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5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141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11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6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97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9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B379-F92A-4343-ACAF-B38594E462E9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A419-DB5D-426E-B14C-9BE475B497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75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 err="1" smtClean="0"/>
              <a:t>Cwyno</a:t>
            </a:r>
            <a:endParaRPr lang="en-GB" sz="7200" b="1" dirty="0"/>
          </a:p>
        </p:txBody>
      </p:sp>
      <p:pic>
        <p:nvPicPr>
          <p:cNvPr id="1026" name="Picture 2" descr="C:\Users\sixthguest\AppData\Local\Microsoft\Windows\Temporary Internet Files\Content.IE5\DS7NMO9U\peanuts-aaugh-poster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u="sng" dirty="0" err="1" smtClean="0"/>
              <a:t>Nôd</a:t>
            </a:r>
            <a:r>
              <a:rPr lang="en-GB" b="1" u="sng" dirty="0" smtClean="0"/>
              <a:t> y </a:t>
            </a:r>
            <a:r>
              <a:rPr lang="en-GB" b="1" u="sng" dirty="0" err="1" smtClean="0"/>
              <a:t>wers</a:t>
            </a:r>
            <a:r>
              <a:rPr lang="en-GB" b="1" u="sng" dirty="0" smtClean="0"/>
              <a:t>: </a:t>
            </a:r>
          </a:p>
          <a:p>
            <a:pPr marL="0" indent="0">
              <a:buNone/>
            </a:pPr>
            <a:r>
              <a:rPr lang="en-GB" dirty="0" err="1" smtClean="0"/>
              <a:t>Defnyddio</a:t>
            </a:r>
            <a:r>
              <a:rPr lang="en-GB" dirty="0" smtClean="0"/>
              <a:t> </a:t>
            </a:r>
            <a:r>
              <a:rPr lang="en-GB" dirty="0" err="1" smtClean="0"/>
              <a:t>iaith</a:t>
            </a:r>
            <a:r>
              <a:rPr lang="en-GB" dirty="0" smtClean="0"/>
              <a:t> </a:t>
            </a:r>
            <a:r>
              <a:rPr lang="en-GB" dirty="0" err="1" smtClean="0"/>
              <a:t>briodol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mwyn</a:t>
            </a:r>
            <a:r>
              <a:rPr lang="en-GB" dirty="0" smtClean="0"/>
              <a:t> </a:t>
            </a:r>
            <a:r>
              <a:rPr lang="en-GB" dirty="0" err="1" smtClean="0"/>
              <a:t>cwyno</a:t>
            </a:r>
            <a:r>
              <a:rPr lang="en-GB" dirty="0" smtClean="0"/>
              <a:t> am </a:t>
            </a:r>
            <a:r>
              <a:rPr lang="en-GB" dirty="0" err="1" smtClean="0"/>
              <a:t>rywbeth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Use appropriate language to complain about something.</a:t>
            </a:r>
            <a:endParaRPr lang="en-GB" dirty="0"/>
          </a:p>
        </p:txBody>
      </p:sp>
      <p:pic>
        <p:nvPicPr>
          <p:cNvPr id="1028" name="Picture 4" descr="C:\Users\sixthguest\AppData\Local\Microsoft\Windows\Temporary Internet Files\Content.IE5\YFA5WYO6\complains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652" y="188640"/>
            <a:ext cx="1289200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ixthguest\AppData\Local\Microsoft\Windows\Temporary Internet Files\Content.IE5\CTUHWD2A\writer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9718"/>
            <a:ext cx="1307762" cy="1349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1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893" y="0"/>
            <a:ext cx="8229600" cy="1143000"/>
          </a:xfrm>
        </p:spPr>
        <p:txBody>
          <a:bodyPr/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Darllen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3" y="887570"/>
            <a:ext cx="8229600" cy="5483217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n-GB" dirty="0" smtClean="0"/>
              <a:t>2 </a:t>
            </a:r>
            <a:r>
              <a:rPr lang="en-GB" dirty="0" err="1" smtClean="0"/>
              <a:t>Stryd</a:t>
            </a:r>
            <a:r>
              <a:rPr lang="en-GB" dirty="0" smtClean="0"/>
              <a:t> </a:t>
            </a:r>
            <a:r>
              <a:rPr lang="en-GB" dirty="0" err="1" smtClean="0"/>
              <a:t>Fawr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Cei</a:t>
            </a:r>
            <a:r>
              <a:rPr lang="en-GB" dirty="0" smtClean="0"/>
              <a:t> </a:t>
            </a:r>
            <a:r>
              <a:rPr lang="en-GB" dirty="0" err="1" smtClean="0"/>
              <a:t>Cona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smtClean="0"/>
              <a:t>Sir y </a:t>
            </a:r>
            <a:r>
              <a:rPr lang="en-GB" dirty="0" err="1" smtClean="0"/>
              <a:t>Fflint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Annwyl</a:t>
            </a:r>
            <a:r>
              <a:rPr lang="en-GB" dirty="0" smtClean="0"/>
              <a:t> </a:t>
            </a:r>
            <a:r>
              <a:rPr lang="en-GB" dirty="0" err="1" smtClean="0"/>
              <a:t>Syr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Sion</a:t>
            </a:r>
            <a:r>
              <a:rPr lang="en-GB" dirty="0" smtClean="0"/>
              <a:t> William </a:t>
            </a:r>
            <a:r>
              <a:rPr lang="en-GB" dirty="0" err="1" smtClean="0"/>
              <a:t>ydw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a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ysgrifennu</a:t>
            </a:r>
            <a:r>
              <a:rPr lang="en-GB" dirty="0" smtClean="0"/>
              <a:t> </a:t>
            </a:r>
            <a:r>
              <a:rPr lang="en-GB" dirty="0" err="1" smtClean="0"/>
              <a:t>achos</a:t>
            </a:r>
            <a:r>
              <a:rPr lang="en-GB" dirty="0" smtClean="0"/>
              <a:t>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eisiau</a:t>
            </a:r>
            <a:r>
              <a:rPr lang="en-GB" dirty="0" smtClean="0"/>
              <a:t> </a:t>
            </a:r>
            <a:r>
              <a:rPr lang="en-GB" dirty="0" err="1" smtClean="0"/>
              <a:t>cwyno</a:t>
            </a:r>
            <a:r>
              <a:rPr lang="en-GB" dirty="0" smtClean="0"/>
              <a:t> am y </a:t>
            </a:r>
            <a:r>
              <a:rPr lang="en-GB" dirty="0" err="1" smtClean="0"/>
              <a:t>parti</a:t>
            </a:r>
            <a:r>
              <a:rPr lang="en-GB" dirty="0" smtClean="0"/>
              <a:t> </a:t>
            </a:r>
            <a:r>
              <a:rPr lang="en-GB" dirty="0" err="1" smtClean="0"/>
              <a:t>penblwydd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gwesty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nos</a:t>
            </a:r>
            <a:r>
              <a:rPr lang="en-GB" dirty="0" smtClean="0"/>
              <a:t> </a:t>
            </a:r>
            <a:r>
              <a:rPr lang="en-GB" dirty="0" err="1" smtClean="0"/>
              <a:t>Sadwrn</a:t>
            </a:r>
            <a:r>
              <a:rPr lang="en-GB" dirty="0" smtClean="0"/>
              <a:t>, Mai 18. </a:t>
            </a:r>
          </a:p>
          <a:p>
            <a:pPr marL="0" indent="0">
              <a:buNone/>
            </a:pPr>
            <a:r>
              <a:rPr lang="en-GB" dirty="0" err="1" smtClean="0"/>
              <a:t>Roedd</a:t>
            </a:r>
            <a:r>
              <a:rPr lang="en-GB" dirty="0" smtClean="0"/>
              <a:t> y </a:t>
            </a:r>
            <a:r>
              <a:rPr lang="en-GB" dirty="0" err="1" smtClean="0"/>
              <a:t>bwyd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oer</a:t>
            </a:r>
            <a:r>
              <a:rPr lang="en-GB" dirty="0" smtClean="0"/>
              <a:t> ac </a:t>
            </a:r>
            <a:r>
              <a:rPr lang="en-GB" dirty="0" err="1" smtClean="0"/>
              <a:t>roedd</a:t>
            </a:r>
            <a:r>
              <a:rPr lang="en-GB" dirty="0" smtClean="0"/>
              <a:t> y staff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oriog</a:t>
            </a:r>
            <a:r>
              <a:rPr lang="en-GB" dirty="0" smtClean="0"/>
              <a:t>. </a:t>
            </a:r>
            <a:r>
              <a:rPr lang="en-GB" dirty="0" err="1" smtClean="0"/>
              <a:t>Doedd</a:t>
            </a:r>
            <a:r>
              <a:rPr lang="en-GB" dirty="0" smtClean="0"/>
              <a:t> dim </a:t>
            </a:r>
            <a:r>
              <a:rPr lang="en-GB" dirty="0" err="1" smtClean="0"/>
              <a:t>cacen</a:t>
            </a:r>
            <a:r>
              <a:rPr lang="en-GB" dirty="0" smtClean="0"/>
              <a:t> </a:t>
            </a:r>
            <a:r>
              <a:rPr lang="en-GB" dirty="0" err="1" smtClean="0"/>
              <a:t>penblwydd</a:t>
            </a:r>
            <a:r>
              <a:rPr lang="en-GB" dirty="0" smtClean="0"/>
              <a:t>, </a:t>
            </a:r>
            <a:r>
              <a:rPr lang="en-GB" dirty="0" err="1" smtClean="0"/>
              <a:t>roeddwn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siomedig</a:t>
            </a:r>
            <a:r>
              <a:rPr lang="en-GB" dirty="0" smtClean="0"/>
              <a:t> </a:t>
            </a:r>
            <a:r>
              <a:rPr lang="en-GB" dirty="0" err="1" smtClean="0"/>
              <a:t>iawn</a:t>
            </a:r>
            <a:r>
              <a:rPr lang="en-GB" dirty="0" smtClean="0"/>
              <a:t>!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Hoffwn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ad-</a:t>
            </a:r>
            <a:r>
              <a:rPr lang="en-GB" dirty="0" err="1" smtClean="0"/>
              <a:t>daliad</a:t>
            </a:r>
            <a:r>
              <a:rPr lang="en-GB" dirty="0" smtClean="0"/>
              <a:t> ac </a:t>
            </a:r>
            <a:r>
              <a:rPr lang="en-GB" dirty="0" err="1" smtClean="0"/>
              <a:t>ymddiheuriad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gwelwch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dda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oes</a:t>
            </a:r>
            <a:r>
              <a:rPr lang="en-GB" dirty="0" smtClean="0"/>
              <a:t> </a:t>
            </a:r>
            <a:r>
              <a:rPr lang="en-GB" dirty="0" err="1" smtClean="0"/>
              <a:t>cwestiwn</a:t>
            </a:r>
            <a:r>
              <a:rPr lang="en-GB" dirty="0" smtClean="0"/>
              <a:t>, </a:t>
            </a:r>
            <a:r>
              <a:rPr lang="en-GB" dirty="0" err="1" smtClean="0"/>
              <a:t>ffoniwch</a:t>
            </a:r>
            <a:r>
              <a:rPr lang="en-GB" dirty="0" smtClean="0"/>
              <a:t> fi </a:t>
            </a:r>
            <a:r>
              <a:rPr lang="en-GB" dirty="0" err="1" smtClean="0"/>
              <a:t>ar</a:t>
            </a:r>
            <a:r>
              <a:rPr lang="en-GB" dirty="0" smtClean="0"/>
              <a:t> 07937723943.</a:t>
            </a:r>
          </a:p>
          <a:p>
            <a:pPr marL="0" indent="0">
              <a:buNone/>
            </a:pP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gywir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>
                <a:latin typeface="Bradley Hand ITC" pitchFamily="66" charset="0"/>
              </a:rPr>
              <a:t>S.William</a:t>
            </a:r>
            <a:endParaRPr lang="en-GB" dirty="0" smtClean="0">
              <a:latin typeface="Bradley Hand ITC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C:\Users\sixthguest\AppData\Local\Microsoft\Windows\Temporary Internet Files\Content.IE5\CN98ZLB9\readin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136"/>
            <a:ext cx="1525685" cy="145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0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Cysyllteiriau</a:t>
            </a:r>
            <a:r>
              <a:rPr lang="en-GB" dirty="0" smtClean="0"/>
              <a:t> ac </a:t>
            </a:r>
            <a:r>
              <a:rPr lang="en-GB" dirty="0" err="1" smtClean="0"/>
              <a:t>idiomau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Beth </a:t>
            </a:r>
            <a:r>
              <a:rPr lang="en-GB" dirty="0" err="1" smtClean="0"/>
              <a:t>ydy</a:t>
            </a:r>
            <a:r>
              <a:rPr lang="en-GB" dirty="0" smtClean="0"/>
              <a:t> </a:t>
            </a:r>
            <a:r>
              <a:rPr lang="en-GB" dirty="0" err="1" smtClean="0"/>
              <a:t>ystyr</a:t>
            </a:r>
            <a:r>
              <a:rPr lang="en-GB" dirty="0" smtClean="0"/>
              <a:t> </a:t>
            </a:r>
            <a:r>
              <a:rPr lang="en-GB" dirty="0" err="1" smtClean="0"/>
              <a:t>rhain</a:t>
            </a:r>
            <a:r>
              <a:rPr lang="en-GB" dirty="0" smtClean="0"/>
              <a:t>?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  </a:t>
            </a:r>
            <a:r>
              <a:rPr lang="en-GB" i="1" dirty="0" smtClean="0"/>
              <a:t>What do these mean? Could they be used to </a:t>
            </a:r>
          </a:p>
          <a:p>
            <a:pPr marL="0" indent="0">
              <a:buNone/>
            </a:pPr>
            <a:r>
              <a:rPr lang="en-GB" i="1" dirty="0"/>
              <a:t> </a:t>
            </a:r>
            <a:r>
              <a:rPr lang="en-GB" i="1" dirty="0" smtClean="0"/>
              <a:t>  improve your work?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b="1" i="1" dirty="0" err="1"/>
              <a:t>y</a:t>
            </a:r>
            <a:r>
              <a:rPr lang="en-GB" b="1" i="1" dirty="0" err="1" smtClean="0"/>
              <a:t>n</a:t>
            </a:r>
            <a:r>
              <a:rPr lang="en-GB" b="1" i="1" dirty="0" smtClean="0"/>
              <a:t> </a:t>
            </a:r>
            <a:r>
              <a:rPr lang="en-GB" b="1" i="1" dirty="0" err="1" smtClean="0"/>
              <a:t>gyntaf</a:t>
            </a:r>
            <a:r>
              <a:rPr lang="en-GB" b="1" i="1" dirty="0" smtClean="0"/>
              <a:t>		</a:t>
            </a:r>
            <a:r>
              <a:rPr lang="en-GB" b="1" i="1" dirty="0" err="1" smtClean="0"/>
              <a:t>yn</a:t>
            </a:r>
            <a:r>
              <a:rPr lang="en-GB" b="1" i="1" dirty="0" smtClean="0"/>
              <a:t> ail			</a:t>
            </a:r>
            <a:r>
              <a:rPr lang="en-GB" b="1" i="1" dirty="0" err="1" smtClean="0"/>
              <a:t>yn</a:t>
            </a:r>
            <a:r>
              <a:rPr lang="en-GB" b="1" i="1" dirty="0" smtClean="0"/>
              <a:t> </a:t>
            </a:r>
            <a:r>
              <a:rPr lang="en-GB" b="1" i="1" dirty="0" err="1" smtClean="0"/>
              <a:t>olaf</a:t>
            </a:r>
            <a:endParaRPr lang="en-GB" b="1" i="1" dirty="0" smtClean="0"/>
          </a:p>
          <a:p>
            <a:pPr marL="0" indent="0">
              <a:buNone/>
            </a:pPr>
            <a:r>
              <a:rPr lang="en-GB" b="1" i="1" dirty="0" err="1"/>
              <a:t>h</a:t>
            </a:r>
            <a:r>
              <a:rPr lang="en-GB" b="1" i="1" dirty="0" err="1" smtClean="0"/>
              <a:t>efyd</a:t>
            </a:r>
            <a:r>
              <a:rPr lang="en-GB" b="1" i="1" dirty="0" smtClean="0"/>
              <a:t>		</a:t>
            </a:r>
            <a:r>
              <a:rPr lang="en-GB" b="1" i="1" dirty="0" err="1" smtClean="0"/>
              <a:t>bethbynnag</a:t>
            </a:r>
            <a:r>
              <a:rPr lang="en-GB" b="1" i="1" dirty="0" smtClean="0"/>
              <a:t>	</a:t>
            </a:r>
            <a:r>
              <a:rPr lang="en-GB" b="1" i="1" dirty="0" err="1" smtClean="0"/>
              <a:t>yn</a:t>
            </a:r>
            <a:r>
              <a:rPr lang="en-GB" b="1" i="1" dirty="0" smtClean="0"/>
              <a:t> </a:t>
            </a:r>
            <a:r>
              <a:rPr lang="en-GB" b="1" i="1" dirty="0" err="1" smtClean="0"/>
              <a:t>anffodus</a:t>
            </a:r>
            <a:endParaRPr lang="en-GB" b="1" dirty="0"/>
          </a:p>
        </p:txBody>
      </p:sp>
      <p:pic>
        <p:nvPicPr>
          <p:cNvPr id="3074" name="Picture 2" descr="C:\Users\sixthguest\AppData\Local\Microsoft\Windows\Temporary Internet Files\Content.IE5\CTUHWD2A\BLENDED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sixthguest\AppData\Local\Microsoft\Windows\Temporary Internet Files\Content.IE5\CTUHWD2A\equipe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0356"/>
            <a:ext cx="1210946" cy="10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sixthguest\AppData\Local\Microsoft\Windows\Temporary Internet Files\Content.IE5\CN98ZLB9\First-meetin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37865" cy="77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66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893" y="0"/>
            <a:ext cx="8229600" cy="1143000"/>
          </a:xfrm>
        </p:spPr>
        <p:txBody>
          <a:bodyPr/>
          <a:lstStyle/>
          <a:p>
            <a:r>
              <a:rPr lang="en-GB" b="1" u="sng" dirty="0" err="1" smtClean="0"/>
              <a:t>Tasg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Darllen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3" y="887570"/>
            <a:ext cx="8229600" cy="5483217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n-GB" dirty="0" smtClean="0"/>
              <a:t>2 </a:t>
            </a:r>
            <a:r>
              <a:rPr lang="en-GB" dirty="0" err="1" smtClean="0"/>
              <a:t>Stryd</a:t>
            </a:r>
            <a:r>
              <a:rPr lang="en-GB" dirty="0" smtClean="0"/>
              <a:t> </a:t>
            </a:r>
            <a:r>
              <a:rPr lang="en-GB" dirty="0" err="1" smtClean="0"/>
              <a:t>Fawr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Cei</a:t>
            </a:r>
            <a:r>
              <a:rPr lang="en-GB" dirty="0" smtClean="0"/>
              <a:t> </a:t>
            </a:r>
            <a:r>
              <a:rPr lang="en-GB" dirty="0" err="1" smtClean="0"/>
              <a:t>Cona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smtClean="0"/>
              <a:t>Sir y </a:t>
            </a:r>
            <a:r>
              <a:rPr lang="en-GB" dirty="0" err="1" smtClean="0"/>
              <a:t>Fflint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Annwyl</a:t>
            </a:r>
            <a:r>
              <a:rPr lang="en-GB" dirty="0" smtClean="0"/>
              <a:t> </a:t>
            </a:r>
            <a:r>
              <a:rPr lang="en-GB" dirty="0" err="1" smtClean="0"/>
              <a:t>Syr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Sion</a:t>
            </a:r>
            <a:r>
              <a:rPr lang="en-GB" dirty="0" smtClean="0"/>
              <a:t> William </a:t>
            </a:r>
            <a:r>
              <a:rPr lang="en-GB" dirty="0" err="1" smtClean="0"/>
              <a:t>ydw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a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ysgrifennu</a:t>
            </a:r>
            <a:r>
              <a:rPr lang="en-GB" dirty="0" smtClean="0"/>
              <a:t> </a:t>
            </a:r>
            <a:r>
              <a:rPr lang="en-GB" dirty="0" err="1" smtClean="0"/>
              <a:t>achos</a:t>
            </a:r>
            <a:r>
              <a:rPr lang="en-GB" dirty="0" smtClean="0"/>
              <a:t> </a:t>
            </a:r>
            <a:r>
              <a:rPr lang="en-GB" dirty="0" err="1" smtClean="0"/>
              <a:t>dw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eisiau</a:t>
            </a:r>
            <a:r>
              <a:rPr lang="en-GB" dirty="0" smtClean="0"/>
              <a:t> </a:t>
            </a:r>
            <a:r>
              <a:rPr lang="en-GB" dirty="0" err="1" smtClean="0"/>
              <a:t>cwyno</a:t>
            </a:r>
            <a:r>
              <a:rPr lang="en-GB" dirty="0" smtClean="0"/>
              <a:t> am y </a:t>
            </a:r>
            <a:r>
              <a:rPr lang="en-GB" dirty="0" err="1" smtClean="0"/>
              <a:t>parti</a:t>
            </a:r>
            <a:r>
              <a:rPr lang="en-GB" dirty="0" smtClean="0"/>
              <a:t> </a:t>
            </a:r>
            <a:r>
              <a:rPr lang="en-GB" dirty="0" err="1" smtClean="0"/>
              <a:t>penblwydd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gwesty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nos</a:t>
            </a:r>
            <a:r>
              <a:rPr lang="en-GB" dirty="0" smtClean="0"/>
              <a:t> </a:t>
            </a:r>
            <a:r>
              <a:rPr lang="en-GB" dirty="0" err="1" smtClean="0"/>
              <a:t>Sadwrn</a:t>
            </a:r>
            <a:r>
              <a:rPr lang="en-GB" dirty="0" smtClean="0"/>
              <a:t>, Mai 18. </a:t>
            </a:r>
          </a:p>
          <a:p>
            <a:pPr marL="0" indent="0">
              <a:buNone/>
            </a:pPr>
            <a:r>
              <a:rPr lang="en-GB" dirty="0" err="1" smtClean="0"/>
              <a:t>Roedd</a:t>
            </a:r>
            <a:r>
              <a:rPr lang="en-GB" dirty="0" smtClean="0"/>
              <a:t> y </a:t>
            </a:r>
            <a:r>
              <a:rPr lang="en-GB" dirty="0" err="1" smtClean="0"/>
              <a:t>bwyd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oer</a:t>
            </a:r>
            <a:r>
              <a:rPr lang="en-GB" dirty="0" smtClean="0"/>
              <a:t> ac </a:t>
            </a:r>
            <a:r>
              <a:rPr lang="en-GB" dirty="0" err="1" smtClean="0"/>
              <a:t>roedd</a:t>
            </a:r>
            <a:r>
              <a:rPr lang="en-GB" dirty="0" smtClean="0"/>
              <a:t> y staff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oriog</a:t>
            </a:r>
            <a:r>
              <a:rPr lang="en-GB" dirty="0" smtClean="0"/>
              <a:t>. </a:t>
            </a:r>
            <a:r>
              <a:rPr lang="en-GB" dirty="0" err="1" smtClean="0"/>
              <a:t>Doedd</a:t>
            </a:r>
            <a:r>
              <a:rPr lang="en-GB" dirty="0" smtClean="0"/>
              <a:t> dim </a:t>
            </a:r>
            <a:r>
              <a:rPr lang="en-GB" dirty="0" err="1" smtClean="0"/>
              <a:t>cacen</a:t>
            </a:r>
            <a:r>
              <a:rPr lang="en-GB" dirty="0" smtClean="0"/>
              <a:t> </a:t>
            </a:r>
            <a:r>
              <a:rPr lang="en-GB" dirty="0" err="1" smtClean="0"/>
              <a:t>penblwydd</a:t>
            </a:r>
            <a:r>
              <a:rPr lang="en-GB" dirty="0" smtClean="0"/>
              <a:t>, </a:t>
            </a:r>
            <a:r>
              <a:rPr lang="en-GB" dirty="0" err="1" smtClean="0"/>
              <a:t>roeddwn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siomedig</a:t>
            </a:r>
            <a:r>
              <a:rPr lang="en-GB" dirty="0" smtClean="0"/>
              <a:t> </a:t>
            </a:r>
            <a:r>
              <a:rPr lang="en-GB" dirty="0" err="1" smtClean="0"/>
              <a:t>iawn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Hoffwn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ad-</a:t>
            </a:r>
            <a:r>
              <a:rPr lang="en-GB" dirty="0" err="1" smtClean="0"/>
              <a:t>daliad</a:t>
            </a:r>
            <a:r>
              <a:rPr lang="en-GB" dirty="0" smtClean="0"/>
              <a:t> ac </a:t>
            </a:r>
            <a:r>
              <a:rPr lang="en-GB" dirty="0" err="1" smtClean="0"/>
              <a:t>ymddiheuriad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gwelwch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dda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oes</a:t>
            </a:r>
            <a:r>
              <a:rPr lang="en-GB" dirty="0" smtClean="0"/>
              <a:t> </a:t>
            </a:r>
            <a:r>
              <a:rPr lang="en-GB" dirty="0" err="1" smtClean="0"/>
              <a:t>cwestiwn</a:t>
            </a:r>
            <a:r>
              <a:rPr lang="en-GB" dirty="0" smtClean="0"/>
              <a:t>, </a:t>
            </a:r>
            <a:r>
              <a:rPr lang="en-GB" dirty="0" err="1" smtClean="0"/>
              <a:t>ffoniwch</a:t>
            </a:r>
            <a:r>
              <a:rPr lang="en-GB" dirty="0" smtClean="0"/>
              <a:t> fi </a:t>
            </a:r>
            <a:r>
              <a:rPr lang="en-GB" dirty="0" err="1" smtClean="0"/>
              <a:t>ar</a:t>
            </a:r>
            <a:r>
              <a:rPr lang="en-GB" dirty="0" smtClean="0"/>
              <a:t> 07937723943.</a:t>
            </a:r>
          </a:p>
          <a:p>
            <a:pPr marL="0" indent="0">
              <a:buNone/>
            </a:pP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gywir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>
                <a:latin typeface="Bradley Hand ITC" pitchFamily="66" charset="0"/>
              </a:rPr>
              <a:t>S.William</a:t>
            </a:r>
            <a:endParaRPr lang="en-GB" dirty="0" smtClean="0">
              <a:latin typeface="Bradley Hand ITC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C:\Users\sixthguest\AppData\Local\Microsoft\Windows\Temporary Internet Files\Content.IE5\CN98ZLB9\readin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136"/>
            <a:ext cx="1525685" cy="145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460373" y="1700808"/>
            <a:ext cx="1316832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19672" y="1453426"/>
            <a:ext cx="1152128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Yn</a:t>
            </a:r>
            <a:r>
              <a:rPr lang="en-GB" sz="2000" dirty="0" smtClean="0"/>
              <a:t> </a:t>
            </a:r>
            <a:r>
              <a:rPr lang="en-GB" sz="2000" dirty="0" err="1" smtClean="0"/>
              <a:t>gyntaf</a:t>
            </a:r>
            <a:endParaRPr lang="en-GB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923928" y="2060848"/>
            <a:ext cx="72008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27984" y="1700808"/>
            <a:ext cx="792088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hefyd</a:t>
            </a:r>
            <a:endParaRPr lang="en-GB" sz="20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7020272" y="3789040"/>
            <a:ext cx="72008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380312" y="5229200"/>
            <a:ext cx="1512168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Yn</a:t>
            </a:r>
            <a:r>
              <a:rPr lang="en-GB" sz="2000" dirty="0" smtClean="0"/>
              <a:t> </a:t>
            </a:r>
            <a:r>
              <a:rPr lang="en-GB" sz="2000" dirty="0" err="1" smtClean="0"/>
              <a:t>anffodus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38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9512" y="332656"/>
            <a:ext cx="4316288" cy="6336704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en-GB" dirty="0"/>
              <a:t>2 </a:t>
            </a:r>
            <a:r>
              <a:rPr lang="en-GB" dirty="0" err="1"/>
              <a:t>Stryd</a:t>
            </a:r>
            <a:r>
              <a:rPr lang="en-GB" dirty="0"/>
              <a:t> </a:t>
            </a:r>
            <a:r>
              <a:rPr lang="en-GB" dirty="0" err="1"/>
              <a:t>Fawr</a:t>
            </a:r>
            <a:endParaRPr lang="en-GB" dirty="0"/>
          </a:p>
          <a:p>
            <a:pPr marL="0" indent="0" algn="r">
              <a:buNone/>
            </a:pPr>
            <a:r>
              <a:rPr lang="en-GB" dirty="0" err="1"/>
              <a:t>Cei</a:t>
            </a:r>
            <a:r>
              <a:rPr lang="en-GB" dirty="0"/>
              <a:t> </a:t>
            </a:r>
            <a:r>
              <a:rPr lang="en-GB" dirty="0" err="1"/>
              <a:t>Cona</a:t>
            </a:r>
            <a:endParaRPr lang="en-GB" dirty="0"/>
          </a:p>
          <a:p>
            <a:pPr marL="0" indent="0" algn="r">
              <a:buNone/>
            </a:pPr>
            <a:r>
              <a:rPr lang="en-GB" dirty="0"/>
              <a:t>Sir y </a:t>
            </a:r>
            <a:r>
              <a:rPr lang="en-GB" dirty="0" err="1"/>
              <a:t>Fflint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Annwyl</a:t>
            </a:r>
            <a:r>
              <a:rPr lang="en-GB" dirty="0"/>
              <a:t> </a:t>
            </a:r>
            <a:r>
              <a:rPr lang="en-GB" dirty="0" err="1"/>
              <a:t>Syr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Sion</a:t>
            </a:r>
            <a:r>
              <a:rPr lang="en-GB" dirty="0"/>
              <a:t> William </a:t>
            </a:r>
            <a:r>
              <a:rPr lang="en-GB" dirty="0" err="1"/>
              <a:t>ydw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a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achos</a:t>
            </a:r>
            <a:r>
              <a:rPr lang="en-GB" dirty="0"/>
              <a:t> 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eisiau</a:t>
            </a:r>
            <a:r>
              <a:rPr lang="en-GB" dirty="0"/>
              <a:t> </a:t>
            </a:r>
            <a:r>
              <a:rPr lang="en-GB" dirty="0" err="1"/>
              <a:t>cwyno</a:t>
            </a:r>
            <a:r>
              <a:rPr lang="en-GB" dirty="0"/>
              <a:t> am y </a:t>
            </a:r>
            <a:r>
              <a:rPr lang="en-GB" dirty="0" err="1"/>
              <a:t>parti</a:t>
            </a:r>
            <a:r>
              <a:rPr lang="en-GB" dirty="0"/>
              <a:t> </a:t>
            </a:r>
            <a:r>
              <a:rPr lang="en-GB" dirty="0" err="1"/>
              <a:t>penblwydd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gwesty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nos</a:t>
            </a:r>
            <a:r>
              <a:rPr lang="en-GB" dirty="0"/>
              <a:t> </a:t>
            </a:r>
            <a:r>
              <a:rPr lang="en-GB" dirty="0" err="1"/>
              <a:t>Sadwrn</a:t>
            </a:r>
            <a:r>
              <a:rPr lang="en-GB" dirty="0"/>
              <a:t>, Mai 18. </a:t>
            </a:r>
          </a:p>
          <a:p>
            <a:pPr marL="0" indent="0">
              <a:buNone/>
            </a:pP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gyntaf</a:t>
            </a:r>
            <a:r>
              <a:rPr lang="en-GB" dirty="0" smtClean="0"/>
              <a:t> </a:t>
            </a:r>
            <a:r>
              <a:rPr lang="en-GB" dirty="0" err="1" smtClean="0"/>
              <a:t>roedd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bwyd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oer</a:t>
            </a:r>
            <a:r>
              <a:rPr lang="en-GB" dirty="0"/>
              <a:t> </a:t>
            </a:r>
            <a:r>
              <a:rPr lang="en-GB" dirty="0" smtClean="0"/>
              <a:t>ac </a:t>
            </a:r>
            <a:r>
              <a:rPr lang="en-GB" dirty="0" err="1" smtClean="0"/>
              <a:t>hefyd</a:t>
            </a:r>
            <a:r>
              <a:rPr lang="en-GB" dirty="0" smtClean="0"/>
              <a:t> </a:t>
            </a:r>
            <a:r>
              <a:rPr lang="en-GB" dirty="0" err="1"/>
              <a:t>roedd</a:t>
            </a:r>
            <a:r>
              <a:rPr lang="en-GB" dirty="0"/>
              <a:t> y staff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oriog</a:t>
            </a:r>
            <a:r>
              <a:rPr lang="en-GB" dirty="0"/>
              <a:t>.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anffodus</a:t>
            </a:r>
            <a:r>
              <a:rPr lang="en-GB" dirty="0" smtClean="0"/>
              <a:t>, </a:t>
            </a:r>
            <a:r>
              <a:rPr lang="en-GB" dirty="0" err="1" smtClean="0"/>
              <a:t>doedd</a:t>
            </a:r>
            <a:r>
              <a:rPr lang="en-GB" dirty="0" smtClean="0"/>
              <a:t> </a:t>
            </a:r>
            <a:r>
              <a:rPr lang="en-GB" dirty="0"/>
              <a:t>dim </a:t>
            </a:r>
            <a:r>
              <a:rPr lang="en-GB" dirty="0" err="1"/>
              <a:t>cacen</a:t>
            </a:r>
            <a:r>
              <a:rPr lang="en-GB" dirty="0"/>
              <a:t> </a:t>
            </a:r>
            <a:r>
              <a:rPr lang="en-GB" dirty="0" err="1"/>
              <a:t>penblwydd</a:t>
            </a:r>
            <a:r>
              <a:rPr lang="en-GB" dirty="0"/>
              <a:t>!</a:t>
            </a:r>
          </a:p>
          <a:p>
            <a:pPr marL="0" indent="0">
              <a:buNone/>
            </a:pP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olaf</a:t>
            </a:r>
            <a:r>
              <a:rPr lang="en-GB" dirty="0" smtClean="0"/>
              <a:t>, </a:t>
            </a:r>
            <a:r>
              <a:rPr lang="en-GB" dirty="0" err="1" smtClean="0"/>
              <a:t>hoffwn</a:t>
            </a:r>
            <a:r>
              <a:rPr lang="en-GB" dirty="0" smtClean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gael</a:t>
            </a:r>
            <a:r>
              <a:rPr lang="en-GB" dirty="0"/>
              <a:t> </a:t>
            </a:r>
            <a:r>
              <a:rPr lang="en-GB" dirty="0" smtClean="0"/>
              <a:t>ad-</a:t>
            </a:r>
            <a:r>
              <a:rPr lang="en-GB" dirty="0" err="1" smtClean="0"/>
              <a:t>daliad</a:t>
            </a:r>
            <a:r>
              <a:rPr lang="en-GB" dirty="0" smtClean="0"/>
              <a:t> ac </a:t>
            </a:r>
            <a:r>
              <a:rPr lang="en-GB" dirty="0" err="1" smtClean="0"/>
              <a:t>ymddiheuriad</a:t>
            </a:r>
            <a:r>
              <a:rPr lang="en-GB" dirty="0" smtClean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gwelwch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dda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oes</a:t>
            </a:r>
            <a:r>
              <a:rPr lang="en-GB" dirty="0"/>
              <a:t> </a:t>
            </a:r>
            <a:r>
              <a:rPr lang="en-GB" dirty="0" err="1"/>
              <a:t>cwestiwn</a:t>
            </a:r>
            <a:r>
              <a:rPr lang="en-GB" dirty="0"/>
              <a:t>, </a:t>
            </a:r>
            <a:r>
              <a:rPr lang="en-GB" dirty="0" err="1"/>
              <a:t>ffoniwch</a:t>
            </a:r>
            <a:r>
              <a:rPr lang="en-GB" dirty="0"/>
              <a:t> fi </a:t>
            </a:r>
            <a:r>
              <a:rPr lang="en-GB" dirty="0" err="1"/>
              <a:t>ar</a:t>
            </a:r>
            <a:r>
              <a:rPr lang="en-GB" dirty="0"/>
              <a:t> 07937723943.</a:t>
            </a:r>
          </a:p>
          <a:p>
            <a:pPr marL="0" indent="0">
              <a:buNone/>
            </a:pP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gywir</a:t>
            </a:r>
            <a:endParaRPr lang="en-GB" dirty="0"/>
          </a:p>
          <a:p>
            <a:pPr marL="0" indent="0">
              <a:buNone/>
            </a:pPr>
            <a:r>
              <a:rPr lang="en-GB" dirty="0" err="1">
                <a:latin typeface="Bradley Hand ITC" pitchFamily="66" charset="0"/>
              </a:rPr>
              <a:t>S.William</a:t>
            </a:r>
            <a:endParaRPr lang="en-GB" dirty="0">
              <a:latin typeface="Bradley Hand ITC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332656"/>
            <a:ext cx="4038600" cy="6336704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Atebwch</a:t>
            </a:r>
            <a:r>
              <a:rPr lang="en-GB" dirty="0" smtClean="0"/>
              <a:t> y </a:t>
            </a:r>
            <a:r>
              <a:rPr lang="en-GB" dirty="0" err="1" smtClean="0"/>
              <a:t>cwestiynau</a:t>
            </a:r>
            <a:r>
              <a:rPr lang="en-GB" dirty="0" smtClean="0"/>
              <a:t>: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Cywir</a:t>
            </a:r>
            <a:r>
              <a:rPr lang="en-GB" dirty="0" smtClean="0"/>
              <a:t> </a:t>
            </a:r>
            <a:r>
              <a:rPr lang="en-GB" dirty="0" err="1" smtClean="0"/>
              <a:t>neu</a:t>
            </a:r>
            <a:r>
              <a:rPr lang="en-GB" dirty="0" smtClean="0"/>
              <a:t> </a:t>
            </a:r>
            <a:r>
              <a:rPr lang="en-GB" dirty="0" err="1" smtClean="0"/>
              <a:t>anghywir</a:t>
            </a:r>
            <a:r>
              <a:rPr lang="en-GB" dirty="0" smtClean="0"/>
              <a:t>, </a:t>
            </a:r>
            <a:r>
              <a:rPr lang="en-GB" dirty="0" err="1" smtClean="0"/>
              <a:t>mae</a:t>
            </a:r>
            <a:r>
              <a:rPr lang="en-GB" dirty="0" smtClean="0"/>
              <a:t> </a:t>
            </a:r>
            <a:r>
              <a:rPr lang="en-GB" dirty="0" err="1" smtClean="0"/>
              <a:t>Sion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byw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Cei</a:t>
            </a:r>
            <a:r>
              <a:rPr lang="en-GB" dirty="0" smtClean="0"/>
              <a:t> </a:t>
            </a:r>
            <a:r>
              <a:rPr lang="en-GB" dirty="0" err="1" smtClean="0"/>
              <a:t>Cona</a:t>
            </a:r>
            <a:r>
              <a:rPr lang="en-GB" dirty="0" smtClean="0"/>
              <a:t>?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Cywir</a:t>
            </a:r>
            <a:r>
              <a:rPr lang="en-GB" dirty="0" smtClean="0"/>
              <a:t> </a:t>
            </a:r>
            <a:r>
              <a:rPr lang="en-GB" dirty="0" err="1" smtClean="0"/>
              <a:t>neu</a:t>
            </a:r>
            <a:r>
              <a:rPr lang="en-GB" dirty="0" smtClean="0"/>
              <a:t> </a:t>
            </a:r>
            <a:r>
              <a:rPr lang="en-GB" dirty="0" err="1" smtClean="0"/>
              <a:t>anghywir</a:t>
            </a:r>
            <a:r>
              <a:rPr lang="en-GB" dirty="0" smtClean="0"/>
              <a:t>, </a:t>
            </a:r>
            <a:r>
              <a:rPr lang="en-GB" dirty="0" err="1" smtClean="0"/>
              <a:t>doedd</a:t>
            </a:r>
            <a:r>
              <a:rPr lang="en-GB" dirty="0" smtClean="0"/>
              <a:t> dim </a:t>
            </a:r>
            <a:r>
              <a:rPr lang="en-GB" dirty="0" err="1" smtClean="0"/>
              <a:t>bwyd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Dewiswch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ateb</a:t>
            </a:r>
            <a:r>
              <a:rPr lang="en-GB" dirty="0" smtClean="0"/>
              <a:t> </a:t>
            </a:r>
            <a:r>
              <a:rPr lang="en-GB" dirty="0" err="1" smtClean="0"/>
              <a:t>cywir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/>
              <a:t>  </a:t>
            </a:r>
            <a:r>
              <a:rPr lang="en-GB" dirty="0" smtClean="0"/>
              <a:t>     </a:t>
            </a:r>
            <a:r>
              <a:rPr lang="en-GB" dirty="0" err="1" smtClean="0"/>
              <a:t>Roedd</a:t>
            </a:r>
            <a:r>
              <a:rPr lang="en-GB" dirty="0" smtClean="0"/>
              <a:t> y staff </a:t>
            </a:r>
            <a:r>
              <a:rPr lang="en-GB" dirty="0" err="1" smtClean="0"/>
              <a:t>yn</a:t>
            </a:r>
            <a:r>
              <a:rPr lang="en-GB" dirty="0" smtClean="0"/>
              <a:t> -           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dirty="0" err="1" smtClean="0"/>
              <a:t>oriog</a:t>
            </a:r>
            <a:r>
              <a:rPr lang="en-GB" dirty="0" smtClean="0"/>
              <a:t>       </a:t>
            </a:r>
            <a:r>
              <a:rPr lang="en-GB" dirty="0" err="1" smtClean="0"/>
              <a:t>oer</a:t>
            </a:r>
            <a:r>
              <a:rPr lang="en-GB" dirty="0" smtClean="0"/>
              <a:t>      </a:t>
            </a:r>
            <a:r>
              <a:rPr lang="en-GB" dirty="0" err="1" smtClean="0"/>
              <a:t>cwyno</a:t>
            </a:r>
            <a:endParaRPr lang="en-GB" dirty="0" smtClean="0"/>
          </a:p>
          <a:p>
            <a:pPr marL="514350" indent="-514350">
              <a:buAutoNum type="arabicPeriod" startAt="4"/>
            </a:pPr>
            <a:r>
              <a:rPr lang="en-GB" dirty="0" err="1" smtClean="0"/>
              <a:t>Dewiswch</a:t>
            </a:r>
            <a:r>
              <a:rPr lang="en-GB" dirty="0" smtClean="0"/>
              <a:t> </a:t>
            </a:r>
            <a:r>
              <a:rPr lang="en-GB" dirty="0" err="1" smtClean="0"/>
              <a:t>yr</a:t>
            </a:r>
            <a:r>
              <a:rPr lang="en-GB" dirty="0" smtClean="0"/>
              <a:t> </a:t>
            </a:r>
            <a:r>
              <a:rPr lang="en-GB" dirty="0" err="1" smtClean="0"/>
              <a:t>ateb</a:t>
            </a:r>
            <a:r>
              <a:rPr lang="en-GB" dirty="0" smtClean="0"/>
              <a:t> </a:t>
            </a:r>
            <a:r>
              <a:rPr lang="en-GB" dirty="0" err="1" smtClean="0"/>
              <a:t>cywir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</a:t>
            </a:r>
            <a:r>
              <a:rPr lang="en-GB" dirty="0" err="1" smtClean="0"/>
              <a:t>Hoffai</a:t>
            </a:r>
            <a:r>
              <a:rPr lang="en-GB" dirty="0" smtClean="0"/>
              <a:t> </a:t>
            </a:r>
            <a:r>
              <a:rPr lang="en-GB" dirty="0" err="1" smtClean="0"/>
              <a:t>Sion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–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</a:t>
            </a:r>
            <a:r>
              <a:rPr lang="en-GB" dirty="0" err="1" smtClean="0"/>
              <a:t>ymddiheuriad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</a:t>
            </a:r>
            <a:r>
              <a:rPr lang="en-GB" dirty="0" err="1" smtClean="0"/>
              <a:t>ymddiheuriad</a:t>
            </a:r>
            <a:r>
              <a:rPr lang="en-GB" dirty="0" smtClean="0"/>
              <a:t> ac ad-</a:t>
            </a:r>
            <a:r>
              <a:rPr lang="en-GB" dirty="0" err="1" smtClean="0"/>
              <a:t>daliad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ad-</a:t>
            </a:r>
            <a:r>
              <a:rPr lang="en-GB" dirty="0" err="1" smtClean="0"/>
              <a:t>daliad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5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Eich</a:t>
            </a:r>
            <a:r>
              <a:rPr lang="en-GB" dirty="0" smtClean="0"/>
              <a:t> </a:t>
            </a:r>
            <a:r>
              <a:rPr lang="en-GB" dirty="0" err="1" smtClean="0"/>
              <a:t>tro</a:t>
            </a:r>
            <a:r>
              <a:rPr lang="en-GB" dirty="0" smtClean="0"/>
              <a:t> chi – your turn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work in a primary school</a:t>
            </a:r>
          </a:p>
          <a:p>
            <a:r>
              <a:rPr lang="en-GB" dirty="0" smtClean="0"/>
              <a:t>There was a trip to a farm on Tuesday, </a:t>
            </a:r>
            <a:r>
              <a:rPr lang="en-GB" dirty="0"/>
              <a:t>O</a:t>
            </a:r>
            <a:r>
              <a:rPr lang="en-GB" dirty="0" smtClean="0"/>
              <a:t>ctober 3</a:t>
            </a:r>
          </a:p>
          <a:p>
            <a:r>
              <a:rPr lang="en-GB" dirty="0" smtClean="0"/>
              <a:t>The bus was late and the bus was dirty</a:t>
            </a:r>
          </a:p>
          <a:p>
            <a:r>
              <a:rPr lang="en-GB" dirty="0" smtClean="0"/>
              <a:t>You would like a refund</a:t>
            </a:r>
          </a:p>
          <a:p>
            <a:r>
              <a:rPr lang="en-GB" dirty="0" smtClean="0"/>
              <a:t>Write to the bus company to complain</a:t>
            </a:r>
          </a:p>
          <a:p>
            <a:endParaRPr lang="en-GB" dirty="0"/>
          </a:p>
        </p:txBody>
      </p:sp>
      <p:pic>
        <p:nvPicPr>
          <p:cNvPr id="4098" name="Picture 2" descr="C:\Users\sixthguest\AppData\Local\Microsoft\Windows\Temporary Internet Files\Content.IE5\YFA5WYO6\fieldtripbus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0648"/>
            <a:ext cx="1474862" cy="162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51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Eich</a:t>
            </a:r>
            <a:r>
              <a:rPr lang="en-GB" dirty="0" smtClean="0"/>
              <a:t> </a:t>
            </a:r>
            <a:r>
              <a:rPr lang="en-GB" dirty="0" err="1" smtClean="0"/>
              <a:t>tro</a:t>
            </a:r>
            <a:r>
              <a:rPr lang="en-GB" dirty="0" smtClean="0"/>
              <a:t> chi – your turn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are in the sixth form (</a:t>
            </a:r>
            <a:r>
              <a:rPr lang="en-GB" dirty="0" err="1" smtClean="0"/>
              <a:t>chweched</a:t>
            </a:r>
            <a:r>
              <a:rPr lang="en-GB" dirty="0" smtClean="0"/>
              <a:t> </a:t>
            </a:r>
            <a:r>
              <a:rPr lang="en-GB" dirty="0" err="1" smtClean="0"/>
              <a:t>dosbarth</a:t>
            </a:r>
            <a:r>
              <a:rPr lang="en-GB" dirty="0" smtClean="0"/>
              <a:t>)</a:t>
            </a:r>
          </a:p>
          <a:p>
            <a:r>
              <a:rPr lang="en-GB" dirty="0" smtClean="0"/>
              <a:t>You organised a meal (</a:t>
            </a:r>
            <a:r>
              <a:rPr lang="en-GB" dirty="0" err="1" smtClean="0"/>
              <a:t>pryd</a:t>
            </a:r>
            <a:r>
              <a:rPr lang="en-GB" dirty="0" smtClean="0"/>
              <a:t> o </a:t>
            </a:r>
            <a:r>
              <a:rPr lang="en-GB" dirty="0" err="1" smtClean="0"/>
              <a:t>fwyd</a:t>
            </a:r>
            <a:r>
              <a:rPr lang="en-GB" dirty="0" smtClean="0"/>
              <a:t>) in a hotel at the end of the year </a:t>
            </a:r>
          </a:p>
          <a:p>
            <a:r>
              <a:rPr lang="en-GB" dirty="0" smtClean="0"/>
              <a:t>The food was awful but the meal was expensive</a:t>
            </a:r>
          </a:p>
          <a:p>
            <a:r>
              <a:rPr lang="en-GB" dirty="0" smtClean="0"/>
              <a:t>Write a short letter </a:t>
            </a:r>
            <a:r>
              <a:rPr lang="en-GB" smtClean="0"/>
              <a:t>of complaint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61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2555776" y="1844824"/>
            <a:ext cx="4032448" cy="2736304"/>
          </a:xfrm>
          <a:prstGeom prst="cloudCallout">
            <a:avLst>
              <a:gd name="adj1" fmla="val -53947"/>
              <a:gd name="adj2" fmla="val 59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err="1" smtClean="0">
                <a:solidFill>
                  <a:schemeClr val="tx1"/>
                </a:solidFill>
              </a:rPr>
              <a:t>Cwyno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- am </a:t>
            </a:r>
            <a:r>
              <a:rPr lang="en-GB" sz="2800" b="1" dirty="0" err="1" smtClean="0">
                <a:solidFill>
                  <a:schemeClr val="tx1"/>
                </a:solidFill>
              </a:rPr>
              <a:t>beth</a:t>
            </a:r>
            <a:r>
              <a:rPr lang="en-GB" sz="2800" b="1" dirty="0" smtClean="0">
                <a:solidFill>
                  <a:schemeClr val="tx1"/>
                </a:solidFill>
              </a:rPr>
              <a:t>?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732240" y="836712"/>
            <a:ext cx="172819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122379"/>
            <a:ext cx="1755800" cy="1322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47" y="4113755"/>
            <a:ext cx="1755775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44" y="1183630"/>
            <a:ext cx="1755775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9571" y="155380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bws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912260" y="118363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gwesty</a:t>
            </a:r>
            <a:endParaRPr lang="en-GB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6761950" y="443711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parti</a:t>
            </a:r>
            <a:endParaRPr lang="en-GB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057399" y="543614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bwyd</a:t>
            </a:r>
            <a:endParaRPr lang="en-GB" sz="2800" dirty="0"/>
          </a:p>
        </p:txBody>
      </p:sp>
      <p:pic>
        <p:nvPicPr>
          <p:cNvPr id="2055" name="Picture 7" descr="C:\Users\sixthguest\AppData\Local\Microsoft\Windows\Temporary Internet Files\Content.IE5\YFA5WYO6\800px-Bus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33425"/>
            <a:ext cx="1505744" cy="106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sixthguest\AppData\Local\Microsoft\Windows\Temporary Internet Files\Content.IE5\CTUHWD2A\marriott2014aawlogo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343" y="412083"/>
            <a:ext cx="1112178" cy="8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sixthguest\AppData\Local\Microsoft\Windows\Temporary Internet Files\Content.IE5\DS7NMO9U\image3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515" y="3519858"/>
            <a:ext cx="1685413" cy="91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sixthguest\AppData\Local\Microsoft\Windows\Temporary Internet Files\Content.IE5\CTUHWD2A\961px-Food_Sundanese_Restaurant,_Jakarta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62" y="4273334"/>
            <a:ext cx="1255341" cy="100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4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b="1" dirty="0" err="1" smtClean="0"/>
              <a:t>Iaith</a:t>
            </a:r>
            <a:endParaRPr lang="en-GB" sz="7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7504" y="1484784"/>
            <a:ext cx="4248472" cy="5040560"/>
          </a:xfrm>
          <a:ln w="19050">
            <a:solidFill>
              <a:schemeClr val="tx1"/>
            </a:solidFill>
            <a:prstDash val="sysDot"/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err="1" smtClean="0"/>
              <a:t>Roeddwn</a:t>
            </a:r>
            <a:r>
              <a:rPr lang="en-GB" b="1" dirty="0" smtClean="0"/>
              <a:t> </a:t>
            </a:r>
            <a:r>
              <a:rPr lang="en-GB" b="1" dirty="0" err="1"/>
              <a:t>i</a:t>
            </a:r>
            <a:r>
              <a:rPr lang="en-GB" b="1" dirty="0" err="1" smtClean="0"/>
              <a:t>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I was</a:t>
            </a:r>
          </a:p>
          <a:p>
            <a:pPr marL="0" indent="0">
              <a:buNone/>
            </a:pPr>
            <a:r>
              <a:rPr lang="en-GB" b="1" dirty="0" err="1" smtClean="0"/>
              <a:t>Roeddet</a:t>
            </a:r>
            <a:r>
              <a:rPr lang="en-GB" b="1" dirty="0" smtClean="0"/>
              <a:t> </a:t>
            </a:r>
            <a:r>
              <a:rPr lang="en-GB" b="1" dirty="0" err="1" smtClean="0"/>
              <a:t>ti’n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you were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</a:t>
            </a:r>
            <a:r>
              <a:rPr lang="en-GB" b="1" dirty="0" err="1" smtClean="0"/>
              <a:t>o’n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he was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</a:t>
            </a:r>
            <a:r>
              <a:rPr lang="en-GB" b="1" dirty="0" err="1" smtClean="0"/>
              <a:t>hi’n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she was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it was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y … </a:t>
            </a:r>
            <a:r>
              <a:rPr lang="en-GB" b="1" dirty="0" err="1" smtClean="0"/>
              <a:t>yn</a:t>
            </a:r>
            <a:r>
              <a:rPr lang="en-GB" b="1" dirty="0" smtClean="0"/>
              <a:t>… </a:t>
            </a:r>
            <a:r>
              <a:rPr lang="en-GB" dirty="0" smtClean="0"/>
              <a:t>- </a:t>
            </a:r>
            <a:r>
              <a:rPr lang="en-GB" sz="2600" dirty="0" smtClean="0"/>
              <a:t>the …was/were ….</a:t>
            </a:r>
          </a:p>
          <a:p>
            <a:pPr marL="0" indent="0">
              <a:buNone/>
            </a:pPr>
            <a:r>
              <a:rPr lang="en-GB" b="1" dirty="0" err="1" smtClean="0"/>
              <a:t>Roedden</a:t>
            </a:r>
            <a:r>
              <a:rPr lang="en-GB" b="1" dirty="0" smtClean="0"/>
              <a:t> </a:t>
            </a:r>
            <a:r>
              <a:rPr lang="en-GB" b="1" dirty="0" err="1" smtClean="0"/>
              <a:t>ni’n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we were</a:t>
            </a:r>
          </a:p>
          <a:p>
            <a:pPr marL="0" indent="0">
              <a:buNone/>
            </a:pPr>
            <a:r>
              <a:rPr lang="en-GB" b="1" dirty="0" err="1" smtClean="0"/>
              <a:t>Roeddech</a:t>
            </a:r>
            <a:r>
              <a:rPr lang="en-GB" b="1" dirty="0" smtClean="0"/>
              <a:t> </a:t>
            </a:r>
            <a:r>
              <a:rPr lang="en-GB" b="1" dirty="0" err="1" smtClean="0"/>
              <a:t>chi’n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you were</a:t>
            </a:r>
          </a:p>
          <a:p>
            <a:pPr marL="0" indent="0">
              <a:buNone/>
            </a:pPr>
            <a:r>
              <a:rPr lang="en-GB" b="1" dirty="0" err="1" smtClean="0"/>
              <a:t>Roedden</a:t>
            </a:r>
            <a:r>
              <a:rPr lang="en-GB" b="1" dirty="0" smtClean="0"/>
              <a:t> </a:t>
            </a:r>
            <a:r>
              <a:rPr lang="en-GB" b="1" dirty="0" err="1" smtClean="0"/>
              <a:t>nhw’n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sz="2600" dirty="0" smtClean="0"/>
              <a:t>they</a:t>
            </a:r>
            <a:r>
              <a:rPr lang="en-GB" sz="2600" dirty="0"/>
              <a:t> </a:t>
            </a:r>
            <a:r>
              <a:rPr lang="en-GB" sz="2600" dirty="0" smtClean="0"/>
              <a:t>were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dirty="0" smtClean="0"/>
              <a:t> – </a:t>
            </a:r>
            <a:r>
              <a:rPr lang="en-GB" sz="2600" dirty="0" smtClean="0"/>
              <a:t>there was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27984" y="1484784"/>
            <a:ext cx="4536504" cy="5040560"/>
          </a:xfrm>
          <a:ln w="19050">
            <a:solidFill>
              <a:schemeClr val="tx1"/>
            </a:solidFill>
            <a:prstDash val="sysDot"/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err="1" smtClean="0"/>
              <a:t>Doeddwn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dirty="0" smtClean="0"/>
              <a:t>– I wasn’t</a:t>
            </a:r>
          </a:p>
          <a:p>
            <a:pPr marL="0" indent="0">
              <a:buNone/>
            </a:pPr>
            <a:r>
              <a:rPr lang="en-GB" b="1" dirty="0" err="1" smtClean="0"/>
              <a:t>Doeddet</a:t>
            </a:r>
            <a:r>
              <a:rPr lang="en-GB" b="1" dirty="0" smtClean="0"/>
              <a:t> </a:t>
            </a:r>
            <a:r>
              <a:rPr lang="en-GB" b="1" dirty="0" err="1" smtClean="0"/>
              <a:t>ti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</a:p>
          <a:p>
            <a:pPr marL="0" indent="0">
              <a:buNone/>
            </a:pPr>
            <a:r>
              <a:rPr lang="en-GB" b="1" dirty="0" err="1" smtClean="0"/>
              <a:t>Doedd</a:t>
            </a:r>
            <a:r>
              <a:rPr lang="en-GB" b="1" dirty="0" smtClean="0"/>
              <a:t> o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</a:t>
            </a:r>
            <a:r>
              <a:rPr lang="en-GB" b="1" dirty="0" smtClean="0"/>
              <a:t> hi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</a:t>
            </a:r>
            <a:r>
              <a:rPr lang="en-GB" b="1" dirty="0" smtClean="0"/>
              <a:t> y …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…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Doedden</a:t>
            </a:r>
            <a:r>
              <a:rPr lang="en-GB" b="1" dirty="0" smtClean="0"/>
              <a:t> </a:t>
            </a:r>
            <a:r>
              <a:rPr lang="en-GB" b="1" dirty="0" err="1" smtClean="0"/>
              <a:t>ni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Doeddech</a:t>
            </a:r>
            <a:r>
              <a:rPr lang="en-GB" b="1" dirty="0" smtClean="0"/>
              <a:t> chi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Doedden</a:t>
            </a:r>
            <a:r>
              <a:rPr lang="en-GB" b="1" dirty="0" smtClean="0"/>
              <a:t> </a:t>
            </a:r>
            <a:r>
              <a:rPr lang="en-GB" b="1" dirty="0" err="1" smtClean="0"/>
              <a:t>nhw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 smtClean="0"/>
              <a:t>Doedd</a:t>
            </a:r>
            <a:r>
              <a:rPr lang="en-GB" b="1" dirty="0" smtClean="0"/>
              <a:t> dim </a:t>
            </a:r>
            <a:r>
              <a:rPr lang="en-GB" dirty="0" smtClean="0"/>
              <a:t> - there wasn’t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4261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u="sng" dirty="0" err="1" smtClean="0"/>
              <a:t>Ymarfer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___________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chwarae</a:t>
            </a:r>
            <a:r>
              <a:rPr lang="en-GB" dirty="0" smtClean="0"/>
              <a:t> </a:t>
            </a:r>
            <a:r>
              <a:rPr lang="en-GB" dirty="0" err="1" smtClean="0"/>
              <a:t>pêl</a:t>
            </a:r>
            <a:r>
              <a:rPr lang="en-GB" dirty="0" smtClean="0"/>
              <a:t> </a:t>
            </a:r>
            <a:r>
              <a:rPr lang="en-GB" dirty="0" err="1" smtClean="0"/>
              <a:t>droed</a:t>
            </a:r>
            <a:r>
              <a:rPr lang="en-GB" dirty="0" smtClean="0"/>
              <a:t> </a:t>
            </a:r>
            <a:r>
              <a:rPr lang="en-GB" dirty="0" err="1" smtClean="0"/>
              <a:t>ddoe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o’n</a:t>
            </a:r>
            <a:r>
              <a:rPr lang="en-GB" dirty="0" smtClean="0"/>
              <a:t> </a:t>
            </a:r>
            <a:r>
              <a:rPr lang="en-GB" dirty="0" err="1" smtClean="0"/>
              <a:t>gwylio</a:t>
            </a:r>
            <a:r>
              <a:rPr lang="en-GB" dirty="0" smtClean="0"/>
              <a:t> Big Brother </a:t>
            </a:r>
            <a:r>
              <a:rPr lang="en-GB" dirty="0" err="1" smtClean="0"/>
              <a:t>neithiwr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hi’n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 </a:t>
            </a:r>
            <a:r>
              <a:rPr lang="en-GB" dirty="0" err="1" smtClean="0"/>
              <a:t>llyfr</a:t>
            </a:r>
            <a:r>
              <a:rPr lang="en-GB" dirty="0" smtClean="0"/>
              <a:t> Darren Shan.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hapus</a:t>
            </a:r>
            <a:r>
              <a:rPr lang="en-GB" dirty="0" smtClean="0"/>
              <a:t> </a:t>
            </a:r>
            <a:r>
              <a:rPr lang="en-GB" dirty="0" err="1" smtClean="0"/>
              <a:t>efo’r</a:t>
            </a:r>
            <a:r>
              <a:rPr lang="en-GB" dirty="0" smtClean="0"/>
              <a:t> </a:t>
            </a:r>
            <a:r>
              <a:rPr lang="en-GB" dirty="0" err="1" smtClean="0"/>
              <a:t>sgôr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y </a:t>
            </a:r>
            <a:r>
              <a:rPr lang="en-GB" dirty="0" err="1" smtClean="0"/>
              <a:t>tywydd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boeth</a:t>
            </a:r>
            <a:r>
              <a:rPr lang="en-GB" dirty="0" smtClean="0"/>
              <a:t> </a:t>
            </a:r>
            <a:r>
              <a:rPr lang="en-GB" dirty="0" err="1" smtClean="0"/>
              <a:t>iawn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canu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côr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6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u="sng" smtClean="0"/>
              <a:t>Ymarfer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___________ </a:t>
            </a:r>
            <a:r>
              <a:rPr lang="en-GB" dirty="0" err="1"/>
              <a:t>i</a:t>
            </a:r>
            <a:r>
              <a:rPr lang="en-GB" dirty="0" err="1" smtClean="0"/>
              <a:t>’n</a:t>
            </a:r>
            <a:r>
              <a:rPr lang="en-GB" dirty="0" smtClean="0"/>
              <a:t> </a:t>
            </a:r>
            <a:r>
              <a:rPr lang="en-GB" dirty="0" err="1" smtClean="0"/>
              <a:t>chwarae</a:t>
            </a:r>
            <a:r>
              <a:rPr lang="en-GB" dirty="0" smtClean="0"/>
              <a:t> </a:t>
            </a:r>
            <a:r>
              <a:rPr lang="en-GB" dirty="0" err="1" smtClean="0"/>
              <a:t>pêl</a:t>
            </a:r>
            <a:r>
              <a:rPr lang="en-GB" dirty="0" smtClean="0"/>
              <a:t> </a:t>
            </a:r>
            <a:r>
              <a:rPr lang="en-GB" dirty="0" err="1" smtClean="0"/>
              <a:t>droed</a:t>
            </a:r>
            <a:r>
              <a:rPr lang="en-GB" dirty="0" smtClean="0"/>
              <a:t> </a:t>
            </a:r>
            <a:r>
              <a:rPr lang="en-GB" dirty="0" err="1" smtClean="0"/>
              <a:t>ddoe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o’n</a:t>
            </a:r>
            <a:r>
              <a:rPr lang="en-GB" dirty="0" smtClean="0"/>
              <a:t> </a:t>
            </a:r>
            <a:r>
              <a:rPr lang="en-GB" dirty="0" err="1" smtClean="0"/>
              <a:t>gwylio</a:t>
            </a:r>
            <a:r>
              <a:rPr lang="en-GB" dirty="0" smtClean="0"/>
              <a:t> Big Brother </a:t>
            </a:r>
            <a:r>
              <a:rPr lang="en-GB" dirty="0" err="1" smtClean="0"/>
              <a:t>neithiwr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hi’n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 </a:t>
            </a:r>
            <a:r>
              <a:rPr lang="en-GB" dirty="0" err="1" smtClean="0"/>
              <a:t>llyfr</a:t>
            </a:r>
            <a:r>
              <a:rPr lang="en-GB" dirty="0" smtClean="0"/>
              <a:t> Darren Shan.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hapus</a:t>
            </a:r>
            <a:r>
              <a:rPr lang="en-GB" dirty="0" smtClean="0"/>
              <a:t> </a:t>
            </a:r>
            <a:r>
              <a:rPr lang="en-GB" dirty="0" err="1" smtClean="0"/>
              <a:t>efo’r</a:t>
            </a:r>
            <a:r>
              <a:rPr lang="en-GB" dirty="0" smtClean="0"/>
              <a:t> </a:t>
            </a:r>
            <a:r>
              <a:rPr lang="en-GB" dirty="0" err="1" smtClean="0"/>
              <a:t>sgôr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y </a:t>
            </a:r>
            <a:r>
              <a:rPr lang="en-GB" dirty="0" err="1" smtClean="0"/>
              <a:t>tywydd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boeth</a:t>
            </a:r>
            <a:r>
              <a:rPr lang="en-GB" dirty="0" smtClean="0"/>
              <a:t> </a:t>
            </a:r>
            <a:r>
              <a:rPr lang="en-GB" dirty="0" err="1" smtClean="0"/>
              <a:t>iawn</a:t>
            </a:r>
            <a:r>
              <a:rPr lang="en-GB" dirty="0" smtClean="0"/>
              <a:t>.</a:t>
            </a:r>
          </a:p>
          <a:p>
            <a:r>
              <a:rPr lang="en-GB" dirty="0" smtClean="0"/>
              <a:t>___________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ddim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canu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y </a:t>
            </a:r>
            <a:r>
              <a:rPr lang="en-GB" dirty="0" err="1" smtClean="0"/>
              <a:t>côr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339752" y="5392598"/>
            <a:ext cx="4536504" cy="12241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err="1">
                <a:solidFill>
                  <a:schemeClr val="tx1"/>
                </a:solidFill>
              </a:rPr>
              <a:t>r</a:t>
            </a:r>
            <a:r>
              <a:rPr lang="en-GB" sz="2400" dirty="0" err="1" smtClean="0">
                <a:solidFill>
                  <a:schemeClr val="tx1"/>
                </a:solidFill>
              </a:rPr>
              <a:t>oedd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doedden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roedd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doeddwn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roeddwn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roedd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79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000" b="1" dirty="0" err="1" smtClean="0"/>
              <a:t>Ymarfer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err="1"/>
              <a:t>C</a:t>
            </a:r>
            <a:r>
              <a:rPr lang="en-GB" sz="4000" dirty="0" err="1" smtClean="0"/>
              <a:t>yfieithwch</a:t>
            </a:r>
            <a:r>
              <a:rPr lang="en-GB" sz="4000" dirty="0" smtClean="0"/>
              <a:t> y </a:t>
            </a:r>
            <a:r>
              <a:rPr lang="en-GB" sz="4000" dirty="0" err="1" smtClean="0"/>
              <a:t>brawddegau</a:t>
            </a:r>
            <a:r>
              <a:rPr lang="en-GB" sz="4000" dirty="0" smtClean="0"/>
              <a:t> </a:t>
            </a:r>
            <a:r>
              <a:rPr lang="en-GB" sz="4000" dirty="0" err="1" smtClean="0"/>
              <a:t>yma</a:t>
            </a:r>
            <a:r>
              <a:rPr lang="en-GB" sz="4000" dirty="0" smtClean="0"/>
              <a:t>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I was tired.</a:t>
            </a:r>
          </a:p>
          <a:p>
            <a:pPr marL="514350" indent="-514350">
              <a:buAutoNum type="arabicPeriod"/>
            </a:pPr>
            <a:r>
              <a:rPr lang="en-GB" dirty="0" smtClean="0"/>
              <a:t>He was working in Tesco yesterday.</a:t>
            </a:r>
          </a:p>
          <a:p>
            <a:pPr marL="514350" indent="-514350">
              <a:buAutoNum type="arabicPeriod"/>
            </a:pPr>
            <a:r>
              <a:rPr lang="en-GB" dirty="0" smtClean="0"/>
              <a:t>Glastonbury was amazing.</a:t>
            </a:r>
          </a:p>
          <a:p>
            <a:pPr marL="514350" indent="-514350">
              <a:buAutoNum type="arabicPeriod"/>
            </a:pPr>
            <a:r>
              <a:rPr lang="en-GB" dirty="0" smtClean="0"/>
              <a:t>The food wasn’t tasty.</a:t>
            </a:r>
          </a:p>
          <a:p>
            <a:pPr marL="514350" indent="-514350">
              <a:buAutoNum type="arabicPeriod"/>
            </a:pPr>
            <a:r>
              <a:rPr lang="en-GB" dirty="0" smtClean="0"/>
              <a:t>The disco was awful.</a:t>
            </a:r>
          </a:p>
          <a:p>
            <a:pPr marL="514350" indent="-514350">
              <a:buAutoNum type="arabicPeriod"/>
            </a:pPr>
            <a:r>
              <a:rPr lang="en-GB" dirty="0" smtClean="0"/>
              <a:t>She was happy.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0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68760"/>
          </a:xfrm>
        </p:spPr>
        <p:txBody>
          <a:bodyPr>
            <a:noAutofit/>
          </a:bodyPr>
          <a:lstStyle/>
          <a:p>
            <a:r>
              <a:rPr lang="en-GB" sz="2800" b="1" u="sng" dirty="0" err="1" smtClean="0"/>
              <a:t>Tasg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cywiro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There </a:t>
            </a:r>
            <a:r>
              <a:rPr lang="en-GB" sz="2000" dirty="0"/>
              <a:t>are 9 mistakes in this poster. Write the corrections in the grid in the corresponding box. </a:t>
            </a:r>
            <a:br>
              <a:rPr lang="en-GB" sz="2000" dirty="0"/>
            </a:br>
            <a:r>
              <a:rPr lang="en-GB" sz="2000" dirty="0"/>
              <a:t>Spelling           - language/mutation         - punctuation        - wrong words</a:t>
            </a:r>
            <a:br>
              <a:rPr lang="en-GB" sz="2000" dirty="0"/>
            </a:br>
            <a:endParaRPr lang="en-GB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1485"/>
            <a:ext cx="4052898" cy="3995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104069"/>
              </p:ext>
            </p:extLst>
          </p:nvPr>
        </p:nvGraphicFramePr>
        <p:xfrm>
          <a:off x="1403648" y="5517232"/>
          <a:ext cx="5859145" cy="1008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1575"/>
                <a:gridCol w="1171575"/>
                <a:gridCol w="1171575"/>
                <a:gridCol w="1172210"/>
                <a:gridCol w="1172210"/>
              </a:tblGrid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8.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9.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643063" y="330581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Program Files (x86)\Microsoft Office\MEDIA\CAGCAT10\j0216588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75400">
            <a:off x="7045053" y="1771836"/>
            <a:ext cx="1609344" cy="180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ixthguest\AppData\Local\Microsoft\Windows\Temporary Internet Files\Content.IE5\DS7NMO9U\Party-balloons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96009">
            <a:off x="352275" y="1968213"/>
            <a:ext cx="1744412" cy="1780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ixthguest\AppData\Local\Microsoft\Windows\Temporary Internet Files\Content.IE5\CN98ZLB9\boy-halloween-trick-or-treaters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243485"/>
            <a:ext cx="1747697" cy="10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03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Sut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ysgrifennu</a:t>
            </a:r>
            <a:r>
              <a:rPr lang="en-GB" b="1" dirty="0" smtClean="0"/>
              <a:t> </a:t>
            </a:r>
            <a:r>
              <a:rPr lang="en-GB" b="1" dirty="0" err="1" smtClean="0"/>
              <a:t>llythyr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gwyno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0405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Gosod</a:t>
            </a:r>
            <a:r>
              <a:rPr lang="en-GB" dirty="0" smtClean="0"/>
              <a:t> </a:t>
            </a:r>
            <a:r>
              <a:rPr lang="en-GB" dirty="0" err="1" smtClean="0"/>
              <a:t>fel</a:t>
            </a:r>
            <a:r>
              <a:rPr lang="en-GB" dirty="0" smtClean="0"/>
              <a:t> </a:t>
            </a:r>
            <a:r>
              <a:rPr lang="en-GB" dirty="0" err="1" smtClean="0"/>
              <a:t>llythyr</a:t>
            </a:r>
            <a:r>
              <a:rPr lang="en-GB" dirty="0" smtClean="0"/>
              <a:t> – set out as letter</a:t>
            </a:r>
          </a:p>
          <a:p>
            <a:pPr marL="0" indent="0">
              <a:buNone/>
            </a:pPr>
            <a:r>
              <a:rPr lang="en-GB" dirty="0" err="1" smtClean="0"/>
              <a:t>Dechrau</a:t>
            </a:r>
            <a:r>
              <a:rPr lang="en-GB" dirty="0" smtClean="0"/>
              <a:t> </a:t>
            </a:r>
            <a:r>
              <a:rPr lang="en-GB" dirty="0" err="1" smtClean="0"/>
              <a:t>priodol</a:t>
            </a:r>
            <a:r>
              <a:rPr lang="en-GB" dirty="0" smtClean="0"/>
              <a:t> – appropriate start</a:t>
            </a:r>
          </a:p>
          <a:p>
            <a:pPr marL="0" indent="0">
              <a:buNone/>
            </a:pPr>
            <a:r>
              <a:rPr lang="en-GB" dirty="0" err="1" smtClean="0"/>
              <a:t>Dweud</a:t>
            </a:r>
            <a:r>
              <a:rPr lang="en-GB" dirty="0" smtClean="0"/>
              <a:t> </a:t>
            </a:r>
            <a:r>
              <a:rPr lang="en-GB" dirty="0" err="1" smtClean="0"/>
              <a:t>pwy</a:t>
            </a:r>
            <a:r>
              <a:rPr lang="en-GB" dirty="0" smtClean="0"/>
              <a:t> </a:t>
            </a:r>
            <a:r>
              <a:rPr lang="en-GB" dirty="0" err="1" smtClean="0"/>
              <a:t>ydych</a:t>
            </a:r>
            <a:r>
              <a:rPr lang="en-GB" dirty="0" smtClean="0"/>
              <a:t> chi – say who you are</a:t>
            </a:r>
          </a:p>
          <a:p>
            <a:pPr marL="0" indent="0">
              <a:buNone/>
            </a:pPr>
            <a:r>
              <a:rPr lang="en-GB" dirty="0" err="1" smtClean="0"/>
              <a:t>Esbonio</a:t>
            </a:r>
            <a:r>
              <a:rPr lang="en-GB" dirty="0" smtClean="0"/>
              <a:t> pan </a:t>
            </a:r>
            <a:r>
              <a:rPr lang="en-GB" dirty="0" err="1" smtClean="0"/>
              <a:t>rydych</a:t>
            </a:r>
            <a:r>
              <a:rPr lang="en-GB" dirty="0" smtClean="0"/>
              <a:t> </a:t>
            </a:r>
            <a:r>
              <a:rPr lang="en-GB" dirty="0" err="1" smtClean="0"/>
              <a:t>chi’n</a:t>
            </a:r>
            <a:r>
              <a:rPr lang="en-GB" dirty="0" smtClean="0"/>
              <a:t> </a:t>
            </a:r>
            <a:r>
              <a:rPr lang="en-GB" dirty="0" err="1" smtClean="0"/>
              <a:t>ysgrifennu</a:t>
            </a:r>
            <a:r>
              <a:rPr lang="en-GB" dirty="0" smtClean="0"/>
              <a:t> – explain why you’re writing</a:t>
            </a:r>
          </a:p>
          <a:p>
            <a:pPr marL="0" indent="0">
              <a:buNone/>
            </a:pPr>
            <a:r>
              <a:rPr lang="en-GB" dirty="0" err="1" smtClean="0"/>
              <a:t>Manylion</a:t>
            </a:r>
            <a:r>
              <a:rPr lang="en-GB" dirty="0" smtClean="0"/>
              <a:t> </a:t>
            </a:r>
            <a:r>
              <a:rPr lang="en-GB" dirty="0" smtClean="0"/>
              <a:t>– details – </a:t>
            </a:r>
            <a:r>
              <a:rPr lang="en-GB" dirty="0" err="1" smtClean="0"/>
              <a:t>what,when</a:t>
            </a:r>
            <a:r>
              <a:rPr lang="en-GB" dirty="0" smtClean="0"/>
              <a:t>, where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 </a:t>
            </a:r>
            <a:r>
              <a:rPr lang="en-GB" dirty="0" err="1" smtClean="0"/>
              <a:t>problemau</a:t>
            </a:r>
            <a:r>
              <a:rPr lang="en-GB" dirty="0" smtClean="0"/>
              <a:t> - the problems 2/3</a:t>
            </a:r>
          </a:p>
          <a:p>
            <a:pPr marL="0" indent="0">
              <a:buNone/>
            </a:pPr>
            <a:r>
              <a:rPr lang="en-GB" dirty="0" err="1" smtClean="0"/>
              <a:t>Ffordd</a:t>
            </a:r>
            <a:r>
              <a:rPr lang="en-GB" dirty="0" smtClean="0"/>
              <a:t> </a:t>
            </a:r>
            <a:r>
              <a:rPr lang="en-GB" dirty="0" err="1" smtClean="0"/>
              <a:t>ymlaen</a:t>
            </a:r>
            <a:r>
              <a:rPr lang="en-GB" dirty="0" smtClean="0"/>
              <a:t> – way forward (apology/refund)</a:t>
            </a:r>
          </a:p>
          <a:p>
            <a:pPr marL="0" indent="0">
              <a:buNone/>
            </a:pPr>
            <a:r>
              <a:rPr lang="en-GB" dirty="0" err="1" smtClean="0"/>
              <a:t>Manylion</a:t>
            </a:r>
            <a:r>
              <a:rPr lang="en-GB" dirty="0" smtClean="0"/>
              <a:t> </a:t>
            </a:r>
            <a:r>
              <a:rPr lang="en-GB" dirty="0" err="1" smtClean="0"/>
              <a:t>cyswllt</a:t>
            </a:r>
            <a:r>
              <a:rPr lang="en-GB" dirty="0" smtClean="0"/>
              <a:t> – contact </a:t>
            </a:r>
            <a:r>
              <a:rPr lang="en-GB" dirty="0" smtClean="0"/>
              <a:t>details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Iaith</a:t>
            </a:r>
            <a:r>
              <a:rPr lang="en-GB" dirty="0" smtClean="0"/>
              <a:t> – Language – connectives, idioms, tense - </a:t>
            </a:r>
            <a:r>
              <a:rPr lang="en-GB" dirty="0" err="1" smtClean="0"/>
              <a:t>roedd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2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04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u="sng" dirty="0" err="1" smtClean="0"/>
              <a:t>Geirfa</a:t>
            </a:r>
            <a:r>
              <a:rPr lang="en-GB" b="1" u="sng" dirty="0" smtClean="0"/>
              <a:t> a </a:t>
            </a:r>
            <a:r>
              <a:rPr lang="en-GB" b="1" u="sng" dirty="0" err="1" smtClean="0"/>
              <a:t>patrymau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iaith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90465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 err="1" smtClean="0"/>
              <a:t>Annwyl</a:t>
            </a:r>
            <a:r>
              <a:rPr lang="en-GB" dirty="0" smtClean="0"/>
              <a:t> – </a:t>
            </a:r>
            <a:r>
              <a:rPr lang="en-GB" i="1" dirty="0" smtClean="0"/>
              <a:t>Dear</a:t>
            </a:r>
          </a:p>
          <a:p>
            <a:pPr marL="0" indent="0">
              <a:buNone/>
            </a:pPr>
            <a:r>
              <a:rPr lang="en-GB" b="1" dirty="0" err="1" smtClean="0"/>
              <a:t>Fy</a:t>
            </a:r>
            <a:r>
              <a:rPr lang="en-GB" b="1" dirty="0" smtClean="0"/>
              <a:t> </a:t>
            </a:r>
            <a:r>
              <a:rPr lang="en-GB" b="1" dirty="0" err="1" smtClean="0"/>
              <a:t>enw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ydy</a:t>
            </a:r>
            <a:r>
              <a:rPr lang="en-GB" b="1" dirty="0" smtClean="0"/>
              <a:t>… </a:t>
            </a:r>
            <a:r>
              <a:rPr lang="en-GB" dirty="0" smtClean="0"/>
              <a:t>- </a:t>
            </a:r>
            <a:r>
              <a:rPr lang="en-GB" i="1" dirty="0" smtClean="0"/>
              <a:t>my name is…</a:t>
            </a:r>
          </a:p>
          <a:p>
            <a:pPr marL="0" indent="0">
              <a:buNone/>
            </a:pPr>
            <a:r>
              <a:rPr lang="en-GB" b="1" dirty="0" err="1" smtClean="0"/>
              <a:t>Dw</a:t>
            </a:r>
            <a:r>
              <a:rPr lang="en-GB" b="1" dirty="0" smtClean="0"/>
              <a:t> </a:t>
            </a:r>
            <a:r>
              <a:rPr lang="en-GB" b="1" dirty="0" err="1"/>
              <a:t>i</a:t>
            </a:r>
            <a:r>
              <a:rPr lang="en-GB" b="1" dirty="0" err="1" smtClean="0"/>
              <a:t>’n</a:t>
            </a:r>
            <a:r>
              <a:rPr lang="en-GB" b="1" dirty="0" smtClean="0"/>
              <a:t> </a:t>
            </a:r>
            <a:r>
              <a:rPr lang="en-GB" b="1" dirty="0" err="1" smtClean="0"/>
              <a:t>ysgrifennu</a:t>
            </a:r>
            <a:r>
              <a:rPr lang="en-GB" b="1" dirty="0" smtClean="0"/>
              <a:t> </a:t>
            </a:r>
            <a:r>
              <a:rPr lang="en-GB" b="1" dirty="0" err="1" smtClean="0"/>
              <a:t>achos</a:t>
            </a:r>
            <a:r>
              <a:rPr lang="en-GB" b="1" dirty="0" smtClean="0"/>
              <a:t> </a:t>
            </a:r>
            <a:r>
              <a:rPr lang="en-GB" b="1" dirty="0" err="1" smtClean="0"/>
              <a:t>dw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eisiau</a:t>
            </a:r>
            <a:r>
              <a:rPr lang="en-GB" b="1" dirty="0" smtClean="0"/>
              <a:t> </a:t>
            </a:r>
            <a:r>
              <a:rPr lang="en-GB" b="1" dirty="0" err="1" smtClean="0"/>
              <a:t>cwyno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– </a:t>
            </a:r>
            <a:r>
              <a:rPr lang="en-GB" i="1" dirty="0" smtClean="0"/>
              <a:t>I’m writing because I want to complain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…. </a:t>
            </a:r>
            <a:r>
              <a:rPr lang="en-GB" b="1" dirty="0" err="1"/>
              <a:t>p</a:t>
            </a:r>
            <a:r>
              <a:rPr lang="en-GB" b="1" dirty="0" err="1" smtClean="0"/>
              <a:t>arti</a:t>
            </a:r>
            <a:r>
              <a:rPr lang="en-GB" b="1" dirty="0" smtClean="0"/>
              <a:t> / trip / problem </a:t>
            </a:r>
          </a:p>
          <a:p>
            <a:pPr marL="0" indent="0">
              <a:buNone/>
            </a:pPr>
            <a:r>
              <a:rPr lang="en-GB" i="1" dirty="0" smtClean="0"/>
              <a:t>– there was a party / trip / problem</a:t>
            </a:r>
          </a:p>
          <a:p>
            <a:pPr marL="0" indent="0">
              <a:buNone/>
            </a:pPr>
            <a:r>
              <a:rPr lang="en-GB" b="1" dirty="0" err="1" smtClean="0"/>
              <a:t>Ar</a:t>
            </a:r>
            <a:r>
              <a:rPr lang="en-GB" b="1" dirty="0" smtClean="0"/>
              <a:t> – </a:t>
            </a:r>
            <a:r>
              <a:rPr lang="en-GB" i="1" dirty="0" smtClean="0"/>
              <a:t>on</a:t>
            </a:r>
          </a:p>
          <a:p>
            <a:pPr marL="0" indent="0">
              <a:buNone/>
            </a:pPr>
            <a:r>
              <a:rPr lang="en-GB" b="1" dirty="0" smtClean="0"/>
              <a:t>Am – </a:t>
            </a:r>
            <a:r>
              <a:rPr lang="en-GB" i="1" dirty="0" smtClean="0"/>
              <a:t>at (a time)</a:t>
            </a:r>
          </a:p>
          <a:p>
            <a:pPr marL="0" indent="0">
              <a:buNone/>
            </a:pP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i="1" dirty="0" smtClean="0"/>
              <a:t>– in</a:t>
            </a:r>
          </a:p>
          <a:p>
            <a:pPr marL="0" indent="0">
              <a:buNone/>
            </a:pPr>
            <a:r>
              <a:rPr lang="en-GB" b="1" dirty="0" err="1" smtClean="0"/>
              <a:t>Yn</a:t>
            </a:r>
            <a:r>
              <a:rPr lang="en-GB" b="1" dirty="0" smtClean="0"/>
              <a:t> y </a:t>
            </a:r>
            <a:r>
              <a:rPr lang="en-GB" i="1" dirty="0" smtClean="0"/>
              <a:t>– in the</a:t>
            </a:r>
          </a:p>
          <a:p>
            <a:pPr marL="0" indent="0">
              <a:buNone/>
            </a:pPr>
            <a:r>
              <a:rPr lang="en-GB" b="1" dirty="0" err="1" smtClean="0"/>
              <a:t>Roedd</a:t>
            </a:r>
            <a:r>
              <a:rPr lang="en-GB" b="1" dirty="0" smtClean="0"/>
              <a:t> y … </a:t>
            </a:r>
            <a:r>
              <a:rPr lang="en-GB" b="1" dirty="0" err="1" smtClean="0"/>
              <a:t>yn</a:t>
            </a:r>
            <a:r>
              <a:rPr lang="en-GB" dirty="0" smtClean="0"/>
              <a:t> – </a:t>
            </a:r>
            <a:r>
              <a:rPr lang="en-GB" i="1" dirty="0" smtClean="0"/>
              <a:t>the … was…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Doedd</a:t>
            </a:r>
            <a:r>
              <a:rPr lang="en-GB" b="1" dirty="0" smtClean="0"/>
              <a:t> dim… </a:t>
            </a:r>
            <a:r>
              <a:rPr lang="en-GB" i="1" dirty="0" smtClean="0"/>
              <a:t>- there wasn’t…</a:t>
            </a:r>
          </a:p>
          <a:p>
            <a:pPr marL="0" indent="0">
              <a:buNone/>
            </a:pPr>
            <a:r>
              <a:rPr lang="en-GB" b="1" dirty="0" err="1" smtClean="0"/>
              <a:t>Hoffwn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gael</a:t>
            </a:r>
            <a:r>
              <a:rPr lang="en-GB" b="1" dirty="0" smtClean="0"/>
              <a:t>… </a:t>
            </a:r>
            <a:r>
              <a:rPr lang="en-GB" i="1" dirty="0" smtClean="0"/>
              <a:t>- I’d like to have…</a:t>
            </a:r>
          </a:p>
          <a:p>
            <a:pPr marL="0" indent="0">
              <a:buNone/>
            </a:pPr>
            <a:r>
              <a:rPr lang="en-GB" b="1" dirty="0" smtClean="0"/>
              <a:t>Ad-</a:t>
            </a:r>
            <a:r>
              <a:rPr lang="en-GB" b="1" dirty="0" err="1" smtClean="0"/>
              <a:t>daliad</a:t>
            </a:r>
            <a:r>
              <a:rPr lang="en-GB" dirty="0" smtClean="0"/>
              <a:t> – </a:t>
            </a:r>
            <a:r>
              <a:rPr lang="en-GB" i="1" dirty="0" smtClean="0"/>
              <a:t>a refund</a:t>
            </a:r>
          </a:p>
          <a:p>
            <a:pPr marL="0" indent="0">
              <a:buNone/>
            </a:pPr>
            <a:r>
              <a:rPr lang="en-GB" b="1" dirty="0" err="1" smtClean="0"/>
              <a:t>Ymddiheuriad</a:t>
            </a:r>
            <a:r>
              <a:rPr lang="en-GB" dirty="0" smtClean="0"/>
              <a:t> – </a:t>
            </a:r>
            <a:r>
              <a:rPr lang="en-GB" i="1" dirty="0" smtClean="0"/>
              <a:t>an apology</a:t>
            </a:r>
          </a:p>
          <a:p>
            <a:pPr marL="0" indent="0">
              <a:buNone/>
            </a:pPr>
            <a:r>
              <a:rPr lang="en-GB" b="1" dirty="0" err="1" smtClean="0"/>
              <a:t>Os</a:t>
            </a:r>
            <a:r>
              <a:rPr lang="en-GB" b="1" dirty="0" smtClean="0"/>
              <a:t> </a:t>
            </a:r>
            <a:r>
              <a:rPr lang="en-GB" b="1" dirty="0" err="1" smtClean="0"/>
              <a:t>gwelwch</a:t>
            </a:r>
            <a:r>
              <a:rPr lang="en-GB" b="1" dirty="0" smtClean="0"/>
              <a:t> </a:t>
            </a:r>
            <a:r>
              <a:rPr lang="en-GB" b="1" dirty="0" err="1" smtClean="0"/>
              <a:t>yn</a:t>
            </a:r>
            <a:r>
              <a:rPr lang="en-GB" b="1" dirty="0" smtClean="0"/>
              <a:t> </a:t>
            </a:r>
            <a:r>
              <a:rPr lang="en-GB" b="1" dirty="0" err="1" smtClean="0"/>
              <a:t>dda</a:t>
            </a:r>
            <a:r>
              <a:rPr lang="en-GB" b="1" dirty="0" smtClean="0"/>
              <a:t> – </a:t>
            </a:r>
            <a:r>
              <a:rPr lang="en-GB" i="1" dirty="0" smtClean="0"/>
              <a:t>please</a:t>
            </a:r>
          </a:p>
          <a:p>
            <a:pPr marL="0" indent="0">
              <a:buNone/>
            </a:pPr>
            <a:r>
              <a:rPr lang="en-GB" b="1" dirty="0" err="1" smtClean="0"/>
              <a:t>Os</a:t>
            </a:r>
            <a:r>
              <a:rPr lang="en-GB" b="1" dirty="0" smtClean="0"/>
              <a:t> </a:t>
            </a:r>
            <a:r>
              <a:rPr lang="en-GB" b="1" dirty="0" err="1" smtClean="0"/>
              <a:t>oes</a:t>
            </a:r>
            <a:r>
              <a:rPr lang="en-GB" b="1" dirty="0" smtClean="0"/>
              <a:t> </a:t>
            </a:r>
            <a:r>
              <a:rPr lang="en-GB" b="1" dirty="0" err="1" smtClean="0"/>
              <a:t>cwestiwn</a:t>
            </a:r>
            <a:r>
              <a:rPr lang="en-GB" b="1" dirty="0" smtClean="0"/>
              <a:t> / problem </a:t>
            </a:r>
            <a:r>
              <a:rPr lang="en-GB" i="1" dirty="0" smtClean="0"/>
              <a:t>– if  you have a question/problem</a:t>
            </a:r>
          </a:p>
          <a:p>
            <a:pPr marL="0" indent="0">
              <a:buNone/>
            </a:pPr>
            <a:r>
              <a:rPr lang="en-GB" b="1" dirty="0" err="1" smtClean="0"/>
              <a:t>Ffoniwch</a:t>
            </a:r>
            <a:r>
              <a:rPr lang="en-GB" b="1" dirty="0" smtClean="0"/>
              <a:t> fi / </a:t>
            </a:r>
            <a:r>
              <a:rPr lang="en-GB" b="1" dirty="0" err="1" smtClean="0"/>
              <a:t>Ebostiwch</a:t>
            </a:r>
            <a:r>
              <a:rPr lang="en-GB" b="1" dirty="0" smtClean="0"/>
              <a:t> fi </a:t>
            </a:r>
            <a:r>
              <a:rPr lang="en-GB" b="1" dirty="0" err="1" smtClean="0"/>
              <a:t>ar</a:t>
            </a:r>
            <a:r>
              <a:rPr lang="en-GB" b="1" dirty="0" smtClean="0"/>
              <a:t>…</a:t>
            </a:r>
            <a:r>
              <a:rPr lang="en-GB" i="1" dirty="0" smtClean="0"/>
              <a:t>- phone/email me on…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732240" y="2060848"/>
            <a:ext cx="2232248" cy="31393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Staff </a:t>
            </a:r>
            <a:r>
              <a:rPr lang="en-GB" dirty="0" smtClean="0"/>
              <a:t>– staff</a:t>
            </a:r>
          </a:p>
          <a:p>
            <a:r>
              <a:rPr lang="en-GB" b="1" dirty="0" err="1" smtClean="0"/>
              <a:t>Bwyd</a:t>
            </a:r>
            <a:r>
              <a:rPr lang="en-GB" dirty="0" smtClean="0"/>
              <a:t> – food</a:t>
            </a:r>
          </a:p>
          <a:p>
            <a:r>
              <a:rPr lang="en-GB" b="1" dirty="0" err="1" smtClean="0"/>
              <a:t>Ystafell</a:t>
            </a:r>
            <a:r>
              <a:rPr lang="en-GB" b="1" dirty="0" smtClean="0"/>
              <a:t> </a:t>
            </a:r>
            <a:r>
              <a:rPr lang="en-GB" dirty="0" smtClean="0"/>
              <a:t>– room</a:t>
            </a:r>
          </a:p>
          <a:p>
            <a:r>
              <a:rPr lang="en-GB" b="1" dirty="0" err="1" smtClean="0"/>
              <a:t>Bws</a:t>
            </a:r>
            <a:r>
              <a:rPr lang="en-GB" dirty="0" smtClean="0"/>
              <a:t> – bus</a:t>
            </a:r>
          </a:p>
          <a:p>
            <a:endParaRPr lang="en-GB" dirty="0"/>
          </a:p>
          <a:p>
            <a:r>
              <a:rPr lang="en-GB" b="1" dirty="0" err="1" smtClean="0"/>
              <a:t>Oriog</a:t>
            </a:r>
            <a:r>
              <a:rPr lang="en-GB" dirty="0" smtClean="0"/>
              <a:t> – moody</a:t>
            </a:r>
          </a:p>
          <a:p>
            <a:r>
              <a:rPr lang="en-GB" b="1" dirty="0" err="1" smtClean="0"/>
              <a:t>Ofnadwy</a:t>
            </a:r>
            <a:r>
              <a:rPr lang="en-GB" dirty="0" smtClean="0"/>
              <a:t> – awful</a:t>
            </a:r>
          </a:p>
          <a:p>
            <a:r>
              <a:rPr lang="en-GB" b="1" dirty="0" err="1"/>
              <a:t>o</a:t>
            </a:r>
            <a:r>
              <a:rPr lang="en-GB" b="1" dirty="0" err="1" smtClean="0"/>
              <a:t>er</a:t>
            </a:r>
            <a:r>
              <a:rPr lang="en-GB" dirty="0" smtClean="0"/>
              <a:t> – cold</a:t>
            </a:r>
          </a:p>
          <a:p>
            <a:r>
              <a:rPr lang="en-GB" b="1" dirty="0" err="1" smtClean="0"/>
              <a:t>hwyr</a:t>
            </a:r>
            <a:r>
              <a:rPr lang="en-GB" b="1" dirty="0" smtClean="0"/>
              <a:t> </a:t>
            </a:r>
            <a:r>
              <a:rPr lang="en-GB" dirty="0" smtClean="0"/>
              <a:t>– later</a:t>
            </a:r>
          </a:p>
          <a:p>
            <a:r>
              <a:rPr lang="en-GB" b="1" dirty="0" err="1"/>
              <a:t>b</a:t>
            </a:r>
            <a:r>
              <a:rPr lang="en-GB" b="1" dirty="0" err="1" smtClean="0"/>
              <a:t>udr</a:t>
            </a:r>
            <a:r>
              <a:rPr lang="en-GB" b="1" dirty="0" smtClean="0"/>
              <a:t> </a:t>
            </a:r>
            <a:r>
              <a:rPr lang="en-GB" dirty="0" smtClean="0"/>
              <a:t>- dirty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16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948</Words>
  <Application>Microsoft Office PowerPoint</Application>
  <PresentationFormat>On-screen Show (4:3)</PresentationFormat>
  <Paragraphs>171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Cwyno</vt:lpstr>
      <vt:lpstr>PowerPoint Presentation</vt:lpstr>
      <vt:lpstr>Iaith</vt:lpstr>
      <vt:lpstr>Ymarfer</vt:lpstr>
      <vt:lpstr>Ymarfer</vt:lpstr>
      <vt:lpstr>Ymarfer Cyfieithwch y brawddegau yma:</vt:lpstr>
      <vt:lpstr>Tasg cywiro There are 9 mistakes in this poster. Write the corrections in the grid in the corresponding box.  Spelling           - language/mutation         - punctuation        - wrong words </vt:lpstr>
      <vt:lpstr>Sut i ysgrifennu llythyr i gwyno</vt:lpstr>
      <vt:lpstr>Geirfa a patrymau iaith</vt:lpstr>
      <vt:lpstr>Tasg Darllen</vt:lpstr>
      <vt:lpstr>Cysyllteiriau ac idiomau</vt:lpstr>
      <vt:lpstr>Tasg Darllen</vt:lpstr>
      <vt:lpstr>PowerPoint Presentation</vt:lpstr>
      <vt:lpstr>Eich tro chi – your turn</vt:lpstr>
      <vt:lpstr>Eich tro chi – your turn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Cwyno</dc:title>
  <dc:creator>Guest2010</dc:creator>
  <cp:lastModifiedBy>Guest2010</cp:lastModifiedBy>
  <cp:revision>15</cp:revision>
  <dcterms:created xsi:type="dcterms:W3CDTF">2017-07-03T10:38:10Z</dcterms:created>
  <dcterms:modified xsi:type="dcterms:W3CDTF">2017-07-04T09:02:49Z</dcterms:modified>
</cp:coreProperties>
</file>