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2" autoAdjust="0"/>
    <p:restoredTop sz="94660"/>
  </p:normalViewPr>
  <p:slideViewPr>
    <p:cSldViewPr>
      <p:cViewPr>
        <p:scale>
          <a:sx n="60" d="100"/>
          <a:sy n="60" d="100"/>
        </p:scale>
        <p:origin x="-75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211EF-CB8E-4CC5-AEA5-69F327522C29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4CAC0-561F-4C0A-81F2-738CDFB12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CAC0-561F-4C0A-81F2-738CDFB12C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7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3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2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0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51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69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7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3AA7C-48FB-48AB-ABC2-6839F9769B65}" type="datetimeFigureOut">
              <a:rPr lang="en-GB" smtClean="0"/>
              <a:t>11/07/2017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2830-839C-4628-829D-404203658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2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4c.cym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454"/>
            <a:ext cx="8229600" cy="75225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S4C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00100"/>
            <a:ext cx="8229600" cy="5069160"/>
          </a:xfrm>
        </p:spPr>
        <p:txBody>
          <a:bodyPr>
            <a:normAutofit/>
          </a:bodyPr>
          <a:lstStyle/>
          <a:p>
            <a:r>
              <a:rPr lang="en-GB" sz="1800" dirty="0" err="1" smtClean="0"/>
              <a:t>Dechreuodd</a:t>
            </a:r>
            <a:r>
              <a:rPr lang="en-GB" sz="1800" dirty="0" smtClean="0"/>
              <a:t> </a:t>
            </a:r>
            <a:r>
              <a:rPr lang="en-GB" sz="1800" dirty="0" err="1" smtClean="0"/>
              <a:t>Sianel</a:t>
            </a:r>
            <a:r>
              <a:rPr lang="en-GB" sz="1800" dirty="0" smtClean="0"/>
              <a:t> </a:t>
            </a:r>
            <a:r>
              <a:rPr lang="en-GB" sz="1800" dirty="0" err="1" smtClean="0"/>
              <a:t>Pedwar</a:t>
            </a:r>
            <a:r>
              <a:rPr lang="en-GB" sz="1800" dirty="0" smtClean="0"/>
              <a:t> </a:t>
            </a:r>
            <a:r>
              <a:rPr lang="en-GB" sz="1800" dirty="0" err="1" smtClean="0"/>
              <a:t>Cymru</a:t>
            </a:r>
            <a:r>
              <a:rPr lang="en-GB" sz="1800" dirty="0" smtClean="0"/>
              <a:t> </a:t>
            </a:r>
            <a:r>
              <a:rPr lang="en-GB" sz="1800" dirty="0" err="1" smtClean="0"/>
              <a:t>yn</a:t>
            </a:r>
            <a:r>
              <a:rPr lang="en-GB" sz="1800" dirty="0" smtClean="0"/>
              <a:t> 1982. </a:t>
            </a:r>
            <a:r>
              <a:rPr lang="en-GB" sz="1800" dirty="0" err="1" smtClean="0"/>
              <a:t>Cyn</a:t>
            </a:r>
            <a:r>
              <a:rPr lang="en-GB" sz="1800" dirty="0" smtClean="0"/>
              <a:t> 1982 </a:t>
            </a:r>
            <a:r>
              <a:rPr lang="en-GB" sz="1800" dirty="0" err="1" smtClean="0"/>
              <a:t>doedd</a:t>
            </a:r>
            <a:r>
              <a:rPr lang="en-GB" sz="1800" dirty="0" smtClean="0"/>
              <a:t> dim </a:t>
            </a:r>
            <a:r>
              <a:rPr lang="en-GB" sz="1800" dirty="0" err="1" smtClean="0"/>
              <a:t>sianel</a:t>
            </a:r>
            <a:r>
              <a:rPr lang="en-GB" sz="1800" dirty="0" smtClean="0"/>
              <a:t> </a:t>
            </a:r>
            <a:r>
              <a:rPr lang="en-GB" sz="1800" dirty="0" err="1" smtClean="0"/>
              <a:t>deledu</a:t>
            </a:r>
            <a:r>
              <a:rPr lang="en-GB" sz="1800" dirty="0" smtClean="0"/>
              <a:t> </a:t>
            </a:r>
            <a:r>
              <a:rPr lang="en-GB" sz="1800" dirty="0" err="1" smtClean="0"/>
              <a:t>Gymraeg</a:t>
            </a:r>
            <a:r>
              <a:rPr lang="en-GB" sz="1800" dirty="0" smtClean="0"/>
              <a:t>. </a:t>
            </a:r>
            <a:r>
              <a:rPr lang="en-GB" sz="1800" dirty="0" err="1" smtClean="0"/>
              <a:t>Cyn</a:t>
            </a:r>
            <a:r>
              <a:rPr lang="en-GB" sz="1800" dirty="0" smtClean="0"/>
              <a:t> 1982 </a:t>
            </a:r>
            <a:r>
              <a:rPr lang="en-GB" sz="1800" dirty="0" err="1" smtClean="0"/>
              <a:t>roedd</a:t>
            </a:r>
            <a:r>
              <a:rPr lang="en-GB" sz="1800" dirty="0" smtClean="0"/>
              <a:t> </a:t>
            </a:r>
            <a:r>
              <a:rPr lang="en-GB" sz="1800" dirty="0" err="1" smtClean="0"/>
              <a:t>rhai</a:t>
            </a:r>
            <a:r>
              <a:rPr lang="en-GB" sz="1800" dirty="0" smtClean="0"/>
              <a:t> </a:t>
            </a:r>
            <a:r>
              <a:rPr lang="en-GB" sz="1800" dirty="0" err="1" smtClean="0"/>
              <a:t>rhaglenni</a:t>
            </a:r>
            <a:r>
              <a:rPr lang="en-GB" sz="1800" dirty="0" smtClean="0"/>
              <a:t> </a:t>
            </a:r>
            <a:r>
              <a:rPr lang="en-GB" sz="1800" dirty="0" err="1" smtClean="0"/>
              <a:t>Cymraeg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BBC a </a:t>
            </a:r>
            <a:r>
              <a:rPr lang="en-GB" sz="1800" dirty="0" err="1" smtClean="0"/>
              <a:t>rhai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HTV.</a:t>
            </a:r>
          </a:p>
          <a:p>
            <a:r>
              <a:rPr lang="en-GB" sz="1800" dirty="0" err="1" smtClean="0"/>
              <a:t>Yn</a:t>
            </a:r>
            <a:r>
              <a:rPr lang="en-GB" sz="1800" dirty="0" smtClean="0"/>
              <a:t> y 1960au </a:t>
            </a:r>
            <a:r>
              <a:rPr lang="en-GB" sz="1800" dirty="0" err="1" smtClean="0"/>
              <a:t>a’r</a:t>
            </a:r>
            <a:r>
              <a:rPr lang="en-GB" sz="1800" dirty="0" smtClean="0"/>
              <a:t> 1970au, </a:t>
            </a:r>
            <a:r>
              <a:rPr lang="en-GB" sz="1800" dirty="0" err="1" smtClean="0"/>
              <a:t>roedd</a:t>
            </a:r>
            <a:r>
              <a:rPr lang="en-GB" sz="1800" dirty="0" smtClean="0"/>
              <a:t> </a:t>
            </a:r>
            <a:r>
              <a:rPr lang="en-GB" sz="1800" dirty="0" err="1" smtClean="0"/>
              <a:t>llawer</a:t>
            </a:r>
            <a:r>
              <a:rPr lang="en-GB" sz="1800" dirty="0" smtClean="0"/>
              <a:t> o </a:t>
            </a:r>
            <a:r>
              <a:rPr lang="en-GB" sz="1800" dirty="0" err="1" smtClean="0"/>
              <a:t>bobl</a:t>
            </a:r>
            <a:r>
              <a:rPr lang="en-GB" sz="1800" dirty="0" smtClean="0"/>
              <a:t> </a:t>
            </a:r>
            <a:r>
              <a:rPr lang="en-GB" sz="1800" dirty="0" err="1" smtClean="0"/>
              <a:t>Cymru</a:t>
            </a:r>
            <a:r>
              <a:rPr lang="en-GB" sz="1800" dirty="0" smtClean="0"/>
              <a:t>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anhapus</a:t>
            </a:r>
            <a:r>
              <a:rPr lang="en-GB" sz="1800" dirty="0" smtClean="0"/>
              <a:t>. </a:t>
            </a:r>
            <a:r>
              <a:rPr lang="en-GB" sz="1800" dirty="0" err="1" smtClean="0"/>
              <a:t>Roedden</a:t>
            </a:r>
            <a:r>
              <a:rPr lang="en-GB" sz="1800" dirty="0" smtClean="0"/>
              <a:t> </a:t>
            </a:r>
            <a:r>
              <a:rPr lang="en-GB" sz="1800" dirty="0" err="1" smtClean="0"/>
              <a:t>nhw</a:t>
            </a:r>
            <a:r>
              <a:rPr lang="en-GB" sz="1800" dirty="0" smtClean="0"/>
              <a:t> </a:t>
            </a:r>
            <a:r>
              <a:rPr lang="en-GB" sz="1800" dirty="0" err="1" smtClean="0"/>
              <a:t>eisiau</a:t>
            </a:r>
            <a:r>
              <a:rPr lang="en-GB" sz="1800" dirty="0" smtClean="0"/>
              <a:t> </a:t>
            </a:r>
            <a:r>
              <a:rPr lang="en-GB" sz="1800" dirty="0" err="1" smtClean="0"/>
              <a:t>sianel</a:t>
            </a:r>
            <a:r>
              <a:rPr lang="en-GB" sz="1800" dirty="0" smtClean="0"/>
              <a:t> </a:t>
            </a:r>
            <a:r>
              <a:rPr lang="en-GB" sz="1800" dirty="0" err="1" smtClean="0"/>
              <a:t>Gymraeg</a:t>
            </a:r>
            <a:r>
              <a:rPr lang="en-GB" sz="1800" dirty="0" smtClean="0"/>
              <a:t>. </a:t>
            </a:r>
            <a:r>
              <a:rPr lang="en-GB" sz="1800" dirty="0" err="1" smtClean="0"/>
              <a:t>Protestiodd</a:t>
            </a:r>
            <a:r>
              <a:rPr lang="en-GB" sz="1800" dirty="0" smtClean="0"/>
              <a:t> </a:t>
            </a:r>
            <a:r>
              <a:rPr lang="en-GB" sz="1800" dirty="0" err="1" smtClean="0"/>
              <a:t>llawer</a:t>
            </a:r>
            <a:r>
              <a:rPr lang="en-GB" sz="1800" dirty="0" smtClean="0"/>
              <a:t> o </a:t>
            </a:r>
            <a:r>
              <a:rPr lang="en-GB" sz="1800" dirty="0" err="1" smtClean="0"/>
              <a:t>bobl</a:t>
            </a:r>
            <a:r>
              <a:rPr lang="en-GB" sz="1800" dirty="0" smtClean="0"/>
              <a:t> </a:t>
            </a:r>
            <a:r>
              <a:rPr lang="en-GB" sz="1800" dirty="0" err="1" smtClean="0"/>
              <a:t>er</a:t>
            </a:r>
            <a:r>
              <a:rPr lang="en-GB" sz="1800" dirty="0" smtClean="0"/>
              <a:t> </a:t>
            </a:r>
            <a:r>
              <a:rPr lang="en-GB" sz="1800" dirty="0" err="1" smtClean="0"/>
              <a:t>mwyn</a:t>
            </a:r>
            <a:r>
              <a:rPr lang="en-GB" sz="1800" dirty="0" smtClean="0"/>
              <a:t> </a:t>
            </a:r>
            <a:r>
              <a:rPr lang="en-GB" sz="1800" dirty="0" err="1" smtClean="0"/>
              <a:t>cael</a:t>
            </a:r>
            <a:r>
              <a:rPr lang="en-GB" sz="1800" dirty="0" smtClean="0"/>
              <a:t> </a:t>
            </a:r>
            <a:r>
              <a:rPr lang="en-GB" sz="1800" dirty="0" err="1" smtClean="0"/>
              <a:t>sianel</a:t>
            </a:r>
            <a:r>
              <a:rPr lang="en-GB" sz="1800" dirty="0" smtClean="0"/>
              <a:t> </a:t>
            </a:r>
            <a:r>
              <a:rPr lang="en-GB" sz="1800" dirty="0" err="1" smtClean="0"/>
              <a:t>Gymraeg</a:t>
            </a:r>
            <a:r>
              <a:rPr lang="en-GB" sz="1800" dirty="0" smtClean="0"/>
              <a:t>.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yr</a:t>
            </a:r>
            <a:r>
              <a:rPr lang="en-GB" sz="1800" dirty="0" smtClean="0"/>
              <a:t> 1970au, </a:t>
            </a:r>
            <a:r>
              <a:rPr lang="en-GB" sz="1800" dirty="0" err="1" smtClean="0"/>
              <a:t>penderfynodd</a:t>
            </a:r>
            <a:r>
              <a:rPr lang="en-GB" sz="1800" dirty="0" smtClean="0"/>
              <a:t> </a:t>
            </a:r>
            <a:r>
              <a:rPr lang="en-GB" sz="1800" dirty="0" err="1" smtClean="0"/>
              <a:t>Gwynfor</a:t>
            </a:r>
            <a:r>
              <a:rPr lang="en-GB" sz="1800" dirty="0" smtClean="0"/>
              <a:t> Evans </a:t>
            </a:r>
            <a:r>
              <a:rPr lang="en-GB" sz="1800" dirty="0" err="1" smtClean="0"/>
              <a:t>beidio</a:t>
            </a:r>
            <a:r>
              <a:rPr lang="en-GB" sz="1800" dirty="0" smtClean="0"/>
              <a:t> </a:t>
            </a:r>
            <a:r>
              <a:rPr lang="en-GB" sz="1800" dirty="0" err="1" smtClean="0"/>
              <a:t>bwyta</a:t>
            </a:r>
            <a:r>
              <a:rPr lang="en-GB" sz="1800" dirty="0" smtClean="0"/>
              <a:t> </a:t>
            </a:r>
            <a:r>
              <a:rPr lang="en-GB" sz="1800" dirty="0" err="1" smtClean="0"/>
              <a:t>er</a:t>
            </a:r>
            <a:r>
              <a:rPr lang="en-GB" sz="1800" dirty="0" smtClean="0"/>
              <a:t> </a:t>
            </a:r>
            <a:r>
              <a:rPr lang="en-GB" sz="1800" dirty="0" err="1" smtClean="0"/>
              <a:t>mwyn</a:t>
            </a:r>
            <a:r>
              <a:rPr lang="en-GB" sz="1800" dirty="0" smtClean="0"/>
              <a:t> </a:t>
            </a:r>
            <a:r>
              <a:rPr lang="en-GB" sz="1800" dirty="0" err="1" smtClean="0"/>
              <a:t>perswadio’r</a:t>
            </a:r>
            <a:r>
              <a:rPr lang="en-GB" sz="1800" dirty="0" smtClean="0"/>
              <a:t> </a:t>
            </a:r>
            <a:r>
              <a:rPr lang="en-GB" sz="1800" dirty="0" err="1" smtClean="0"/>
              <a:t>Llywodraeth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roi</a:t>
            </a:r>
            <a:r>
              <a:rPr lang="en-GB" sz="1800" dirty="0" smtClean="0"/>
              <a:t> </a:t>
            </a:r>
            <a:r>
              <a:rPr lang="en-GB" sz="1800" dirty="0" err="1" smtClean="0"/>
              <a:t>sianel</a:t>
            </a:r>
            <a:r>
              <a:rPr lang="en-GB" sz="1800" dirty="0" smtClean="0"/>
              <a:t> </a:t>
            </a:r>
            <a:r>
              <a:rPr lang="en-GB" sz="1800" dirty="0" err="1" smtClean="0"/>
              <a:t>Gymraeg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Gymru</a:t>
            </a:r>
            <a:r>
              <a:rPr lang="en-GB" sz="1800" dirty="0" smtClean="0"/>
              <a:t> .</a:t>
            </a:r>
          </a:p>
          <a:p>
            <a:r>
              <a:rPr lang="en-GB" sz="1800" dirty="0" smtClean="0"/>
              <a:t>Mae S4C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darlledu</a:t>
            </a:r>
            <a:r>
              <a:rPr lang="en-GB" sz="1800" dirty="0" smtClean="0"/>
              <a:t> </a:t>
            </a:r>
            <a:r>
              <a:rPr lang="en-GB" sz="1800" dirty="0" err="1" smtClean="0"/>
              <a:t>rhaglenni</a:t>
            </a:r>
            <a:r>
              <a:rPr lang="en-GB" sz="1800" dirty="0" smtClean="0"/>
              <a:t> </a:t>
            </a:r>
            <a:r>
              <a:rPr lang="en-GB" sz="1800" dirty="0" err="1" smtClean="0"/>
              <a:t>sy’n</a:t>
            </a:r>
            <a:r>
              <a:rPr lang="en-GB" sz="1800" dirty="0" smtClean="0"/>
              <a:t> </a:t>
            </a:r>
            <a:r>
              <a:rPr lang="en-GB" sz="1800" dirty="0" err="1" smtClean="0"/>
              <a:t>apelio</a:t>
            </a:r>
            <a:r>
              <a:rPr lang="en-GB" sz="1800" dirty="0" smtClean="0"/>
              <a:t> at </a:t>
            </a:r>
            <a:r>
              <a:rPr lang="en-GB" sz="1800" dirty="0" err="1" smtClean="0"/>
              <a:t>bobl</a:t>
            </a:r>
            <a:r>
              <a:rPr lang="en-GB" sz="1800" dirty="0" smtClean="0"/>
              <a:t> o bob </a:t>
            </a:r>
            <a:r>
              <a:rPr lang="en-GB" sz="1800" dirty="0" err="1" smtClean="0"/>
              <a:t>oed</a:t>
            </a:r>
            <a:r>
              <a:rPr lang="en-GB" sz="1800" dirty="0" smtClean="0"/>
              <a:t>. Mae </a:t>
            </a:r>
            <a:r>
              <a:rPr lang="en-GB" sz="1800" dirty="0" err="1" smtClean="0"/>
              <a:t>pencadlys</a:t>
            </a:r>
            <a:r>
              <a:rPr lang="en-GB" sz="1800" dirty="0" smtClean="0"/>
              <a:t> S4C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Llanisien</a:t>
            </a:r>
            <a:r>
              <a:rPr lang="en-GB" sz="1800" dirty="0" smtClean="0"/>
              <a:t>, </a:t>
            </a:r>
            <a:r>
              <a:rPr lang="en-GB" sz="1800" dirty="0" err="1" smtClean="0"/>
              <a:t>Caerdydd</a:t>
            </a:r>
            <a:r>
              <a:rPr lang="en-GB" sz="1800" dirty="0" smtClean="0"/>
              <a:t>. </a:t>
            </a:r>
          </a:p>
          <a:p>
            <a:r>
              <a:rPr lang="en-GB" sz="1800" dirty="0" smtClean="0"/>
              <a:t>Mae </a:t>
            </a:r>
            <a:r>
              <a:rPr lang="en-GB" sz="1800" dirty="0" err="1" smtClean="0"/>
              <a:t>gwylio</a:t>
            </a:r>
            <a:r>
              <a:rPr lang="en-GB" sz="1800" dirty="0" smtClean="0"/>
              <a:t> S4C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ffordd</a:t>
            </a:r>
            <a:r>
              <a:rPr lang="en-GB" sz="1800" dirty="0" smtClean="0"/>
              <a:t> </a:t>
            </a:r>
            <a:r>
              <a:rPr lang="en-GB" sz="1800" dirty="0" err="1" smtClean="0"/>
              <a:t>dda</a:t>
            </a:r>
            <a:r>
              <a:rPr lang="en-GB" sz="1800" dirty="0" smtClean="0"/>
              <a:t> o </a:t>
            </a:r>
            <a:r>
              <a:rPr lang="en-GB" sz="1800" dirty="0" err="1" smtClean="0"/>
              <a:t>ddysgu</a:t>
            </a:r>
            <a:r>
              <a:rPr lang="en-GB" sz="1800" dirty="0" smtClean="0"/>
              <a:t> </a:t>
            </a:r>
            <a:r>
              <a:rPr lang="en-GB" sz="1800" dirty="0" err="1" smtClean="0"/>
              <a:t>mwy</a:t>
            </a:r>
            <a:r>
              <a:rPr lang="en-GB" sz="1800" dirty="0" smtClean="0"/>
              <a:t> o </a:t>
            </a:r>
            <a:r>
              <a:rPr lang="en-GB" sz="1800" dirty="0" err="1" smtClean="0"/>
              <a:t>Gymraeg</a:t>
            </a:r>
            <a:r>
              <a:rPr lang="en-GB" sz="1800" dirty="0" smtClean="0"/>
              <a:t> ac </a:t>
            </a:r>
            <a:r>
              <a:rPr lang="en-GB" sz="1800" dirty="0" err="1" smtClean="0"/>
              <a:t>mae</a:t>
            </a:r>
            <a:r>
              <a:rPr lang="en-GB" sz="1800" dirty="0" smtClean="0"/>
              <a:t> S4C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gwneud</a:t>
            </a:r>
            <a:r>
              <a:rPr lang="en-GB" sz="1800" dirty="0" smtClean="0"/>
              <a:t> </a:t>
            </a:r>
            <a:r>
              <a:rPr lang="en-GB" sz="1800" dirty="0" err="1" smtClean="0"/>
              <a:t>rhaglenni</a:t>
            </a:r>
            <a:r>
              <a:rPr lang="en-GB" sz="1800" dirty="0" smtClean="0"/>
              <a:t> </a:t>
            </a:r>
            <a:r>
              <a:rPr lang="en-GB" sz="1800" dirty="0" err="1" smtClean="0"/>
              <a:t>yn</a:t>
            </a:r>
            <a:r>
              <a:rPr lang="en-GB" sz="1800" dirty="0" smtClean="0"/>
              <a:t> </a:t>
            </a:r>
            <a:r>
              <a:rPr lang="en-GB" sz="1800" dirty="0" err="1" smtClean="0"/>
              <a:t>arbennig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</a:t>
            </a:r>
            <a:r>
              <a:rPr lang="en-GB" sz="1800" dirty="0" err="1" smtClean="0"/>
              <a:t>gyfer</a:t>
            </a:r>
            <a:r>
              <a:rPr lang="en-GB" sz="1800" dirty="0" smtClean="0"/>
              <a:t> </a:t>
            </a:r>
            <a:r>
              <a:rPr lang="en-GB" sz="1800" dirty="0" err="1" smtClean="0"/>
              <a:t>dysgwyr</a:t>
            </a:r>
            <a:r>
              <a:rPr lang="en-GB" sz="1800" dirty="0" smtClean="0"/>
              <a:t>. Mae </a:t>
            </a:r>
            <a:r>
              <a:rPr lang="en-GB" sz="1800" dirty="0" err="1" smtClean="0"/>
              <a:t>hi’n</a:t>
            </a:r>
            <a:r>
              <a:rPr lang="en-GB" sz="1800" dirty="0" smtClean="0"/>
              <a:t> </a:t>
            </a:r>
            <a:r>
              <a:rPr lang="en-GB" sz="1800" dirty="0" err="1" smtClean="0"/>
              <a:t>bosib</a:t>
            </a:r>
            <a:r>
              <a:rPr lang="en-GB" sz="1800" dirty="0" smtClean="0"/>
              <a:t> </a:t>
            </a:r>
            <a:r>
              <a:rPr lang="en-GB" sz="1800" dirty="0" err="1" smtClean="0"/>
              <a:t>gwylio</a:t>
            </a:r>
            <a:r>
              <a:rPr lang="en-GB" sz="1800" dirty="0" smtClean="0"/>
              <a:t> </a:t>
            </a:r>
            <a:r>
              <a:rPr lang="en-GB" sz="1800" dirty="0" err="1" smtClean="0"/>
              <a:t>rhaglenni</a:t>
            </a:r>
            <a:r>
              <a:rPr lang="en-GB" sz="1800" dirty="0" smtClean="0"/>
              <a:t> </a:t>
            </a:r>
            <a:r>
              <a:rPr lang="en-GB" sz="1800" dirty="0" err="1" smtClean="0"/>
              <a:t>Cymraeg</a:t>
            </a:r>
            <a:r>
              <a:rPr lang="en-GB" sz="1800" dirty="0" smtClean="0"/>
              <a:t> </a:t>
            </a:r>
            <a:r>
              <a:rPr lang="en-GB" sz="1800" dirty="0" err="1" smtClean="0"/>
              <a:t>gyda</a:t>
            </a:r>
            <a:r>
              <a:rPr lang="en-GB" sz="1800" dirty="0" smtClean="0"/>
              <a:t> is-</a:t>
            </a:r>
            <a:r>
              <a:rPr lang="en-GB" sz="1800" dirty="0" err="1" smtClean="0"/>
              <a:t>deitlau</a:t>
            </a:r>
            <a:r>
              <a:rPr lang="en-GB" sz="1800" dirty="0" smtClean="0"/>
              <a:t> </a:t>
            </a:r>
            <a:r>
              <a:rPr lang="en-GB" sz="1800" dirty="0" err="1" smtClean="0"/>
              <a:t>Saesneg</a:t>
            </a:r>
            <a:r>
              <a:rPr lang="en-GB" sz="1800" dirty="0" smtClean="0"/>
              <a:t> </a:t>
            </a:r>
            <a:r>
              <a:rPr lang="en-GB" sz="1800" dirty="0" err="1" smtClean="0"/>
              <a:t>neu</a:t>
            </a:r>
            <a:r>
              <a:rPr lang="en-GB" sz="1800" dirty="0" smtClean="0"/>
              <a:t> </a:t>
            </a:r>
            <a:r>
              <a:rPr lang="en-GB" sz="1800" dirty="0" err="1" smtClean="0"/>
              <a:t>Cymraeg</a:t>
            </a:r>
            <a:r>
              <a:rPr lang="en-GB" sz="1800" dirty="0" smtClean="0"/>
              <a:t>.</a:t>
            </a:r>
          </a:p>
          <a:p>
            <a:r>
              <a:rPr lang="en-GB" sz="1800" dirty="0" err="1" smtClean="0"/>
              <a:t>Erbyn</a:t>
            </a:r>
            <a:r>
              <a:rPr lang="en-GB" sz="1800" dirty="0" smtClean="0"/>
              <a:t> </a:t>
            </a:r>
            <a:r>
              <a:rPr lang="en-GB" sz="1800" dirty="0" err="1" smtClean="0"/>
              <a:t>heddiw</a:t>
            </a:r>
            <a:r>
              <a:rPr lang="en-GB" sz="1800" dirty="0" smtClean="0"/>
              <a:t>, </a:t>
            </a:r>
            <a:r>
              <a:rPr lang="en-GB" sz="1800" dirty="0" err="1" smtClean="0"/>
              <a:t>mae’n</a:t>
            </a:r>
            <a:r>
              <a:rPr lang="en-GB" sz="1800" dirty="0" smtClean="0"/>
              <a:t> </a:t>
            </a:r>
            <a:r>
              <a:rPr lang="en-GB" sz="1800" dirty="0" err="1" smtClean="0"/>
              <a:t>bosib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bobl</a:t>
            </a:r>
            <a:r>
              <a:rPr lang="en-GB" sz="1800" dirty="0" smtClean="0"/>
              <a:t> o bob </a:t>
            </a:r>
            <a:r>
              <a:rPr lang="en-GB" sz="1800" dirty="0" err="1" smtClean="0"/>
              <a:t>rhan</a:t>
            </a:r>
            <a:r>
              <a:rPr lang="en-GB" sz="1800" dirty="0" smtClean="0"/>
              <a:t> o </a:t>
            </a:r>
            <a:r>
              <a:rPr lang="en-GB" sz="1800" dirty="0" err="1" smtClean="0"/>
              <a:t>Brydain</a:t>
            </a:r>
            <a:r>
              <a:rPr lang="en-GB" sz="1800" dirty="0" smtClean="0"/>
              <a:t> </a:t>
            </a:r>
            <a:r>
              <a:rPr lang="en-GB" sz="1800" dirty="0" err="1" smtClean="0"/>
              <a:t>wylio</a:t>
            </a:r>
            <a:r>
              <a:rPr lang="en-GB" sz="1800" dirty="0" smtClean="0"/>
              <a:t> </a:t>
            </a:r>
            <a:r>
              <a:rPr lang="en-GB" sz="1800" dirty="0" err="1" smtClean="0"/>
              <a:t>rhaglenni</a:t>
            </a:r>
            <a:r>
              <a:rPr lang="en-GB" sz="1800" dirty="0" smtClean="0"/>
              <a:t> </a:t>
            </a:r>
            <a:r>
              <a:rPr lang="en-GB" sz="1800" dirty="0" err="1" smtClean="0"/>
              <a:t>Cymraeg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S4C </a:t>
            </a:r>
            <a:r>
              <a:rPr lang="en-GB" sz="1800" dirty="0" err="1" smtClean="0"/>
              <a:t>digidol</a:t>
            </a:r>
            <a:r>
              <a:rPr lang="en-GB" sz="1800" dirty="0" smtClean="0"/>
              <a:t> ac </a:t>
            </a:r>
            <a:r>
              <a:rPr lang="en-GB" sz="1800" dirty="0" err="1" smtClean="0"/>
              <a:t>ar</a:t>
            </a:r>
            <a:r>
              <a:rPr lang="en-GB" sz="1800" dirty="0" smtClean="0"/>
              <a:t> </a:t>
            </a:r>
            <a:r>
              <a:rPr lang="en-GB" sz="1800" dirty="0" err="1" smtClean="0"/>
              <a:t>lein</a:t>
            </a:r>
            <a:r>
              <a:rPr lang="en-GB" sz="1800" dirty="0" smtClean="0"/>
              <a:t> (S4C </a:t>
            </a:r>
            <a:r>
              <a:rPr lang="en-GB" sz="1800" dirty="0" err="1" smtClean="0"/>
              <a:t>clic</a:t>
            </a:r>
            <a:r>
              <a:rPr lang="en-GB" sz="1800" dirty="0" smtClean="0"/>
              <a:t>). </a:t>
            </a:r>
            <a:endParaRPr lang="en-GB" sz="1800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5148064" y="4797152"/>
            <a:ext cx="3744416" cy="1944216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</a:rPr>
              <a:t>Protestio</a:t>
            </a:r>
            <a:r>
              <a:rPr lang="en-GB" sz="1600" dirty="0" smtClean="0">
                <a:solidFill>
                  <a:schemeClr val="tx1"/>
                </a:solidFill>
              </a:rPr>
              <a:t> – </a:t>
            </a:r>
            <a:r>
              <a:rPr lang="en-GB" sz="1600" i="1" dirty="0" smtClean="0">
                <a:solidFill>
                  <a:schemeClr val="tx1"/>
                </a:solidFill>
              </a:rPr>
              <a:t>to protest</a:t>
            </a: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</a:rPr>
              <a:t>Llywodraeth</a:t>
            </a:r>
            <a:r>
              <a:rPr lang="en-GB" sz="1600" dirty="0" smtClean="0">
                <a:solidFill>
                  <a:schemeClr val="tx1"/>
                </a:solidFill>
              </a:rPr>
              <a:t> – </a:t>
            </a:r>
            <a:r>
              <a:rPr lang="en-GB" sz="1600" i="1" dirty="0" smtClean="0">
                <a:solidFill>
                  <a:schemeClr val="tx1"/>
                </a:solidFill>
              </a:rPr>
              <a:t>Government</a:t>
            </a: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</a:rPr>
              <a:t>Darlledu</a:t>
            </a:r>
            <a:r>
              <a:rPr lang="en-GB" sz="1600" dirty="0" smtClean="0">
                <a:solidFill>
                  <a:schemeClr val="tx1"/>
                </a:solidFill>
              </a:rPr>
              <a:t> – </a:t>
            </a:r>
            <a:r>
              <a:rPr lang="en-GB" sz="1600" i="1" dirty="0" smtClean="0">
                <a:solidFill>
                  <a:schemeClr val="tx1"/>
                </a:solidFill>
              </a:rPr>
              <a:t>to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i="1" dirty="0" smtClean="0">
                <a:solidFill>
                  <a:schemeClr val="tx1"/>
                </a:solidFill>
              </a:rPr>
              <a:t>broadcast</a:t>
            </a: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</a:rPr>
              <a:t>Pencadlys</a:t>
            </a:r>
            <a:r>
              <a:rPr lang="en-GB" sz="1600" dirty="0" smtClean="0">
                <a:solidFill>
                  <a:schemeClr val="tx1"/>
                </a:solidFill>
              </a:rPr>
              <a:t> – </a:t>
            </a:r>
            <a:r>
              <a:rPr lang="en-GB" sz="1600" i="1" dirty="0" smtClean="0">
                <a:solidFill>
                  <a:schemeClr val="tx1"/>
                </a:solidFill>
              </a:rPr>
              <a:t>headquarters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Is-</a:t>
            </a:r>
            <a:r>
              <a:rPr lang="en-GB" sz="1600" dirty="0" err="1" smtClean="0">
                <a:solidFill>
                  <a:schemeClr val="tx1"/>
                </a:solidFill>
              </a:rPr>
              <a:t>deitlau</a:t>
            </a:r>
            <a:r>
              <a:rPr lang="en-GB" sz="1600" dirty="0" smtClean="0">
                <a:solidFill>
                  <a:schemeClr val="tx1"/>
                </a:solidFill>
              </a:rPr>
              <a:t> – </a:t>
            </a:r>
            <a:r>
              <a:rPr lang="en-GB" sz="1600" i="1" dirty="0" smtClean="0">
                <a:solidFill>
                  <a:schemeClr val="tx1"/>
                </a:solidFill>
              </a:rPr>
              <a:t>sub-titles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O bob </a:t>
            </a:r>
            <a:r>
              <a:rPr lang="en-GB" sz="1600" dirty="0" err="1" smtClean="0">
                <a:solidFill>
                  <a:schemeClr val="tx1"/>
                </a:solidFill>
              </a:rPr>
              <a:t>rhan</a:t>
            </a:r>
            <a:r>
              <a:rPr lang="en-GB" sz="1600" dirty="0" smtClean="0">
                <a:solidFill>
                  <a:schemeClr val="tx1"/>
                </a:solidFill>
              </a:rPr>
              <a:t> – </a:t>
            </a:r>
            <a:r>
              <a:rPr lang="en-GB" sz="1600" i="1" dirty="0" smtClean="0">
                <a:solidFill>
                  <a:schemeClr val="tx1"/>
                </a:solidFill>
              </a:rPr>
              <a:t>from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i="1" dirty="0" smtClean="0">
                <a:solidFill>
                  <a:schemeClr val="tx1"/>
                </a:solidFill>
              </a:rPr>
              <a:t>all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i="1" dirty="0" smtClean="0">
                <a:solidFill>
                  <a:schemeClr val="tx1"/>
                </a:solidFill>
              </a:rPr>
              <a:t>parts</a:t>
            </a:r>
          </a:p>
          <a:p>
            <a:pPr algn="ctr"/>
            <a:r>
              <a:rPr lang="en-GB" sz="1600" dirty="0" err="1" smtClean="0">
                <a:solidFill>
                  <a:schemeClr val="tx1"/>
                </a:solidFill>
              </a:rPr>
              <a:t>Ar-lein</a:t>
            </a:r>
            <a:r>
              <a:rPr lang="en-GB" sz="1600" dirty="0" smtClean="0">
                <a:solidFill>
                  <a:schemeClr val="tx1"/>
                </a:solidFill>
              </a:rPr>
              <a:t> – </a:t>
            </a:r>
            <a:r>
              <a:rPr lang="en-GB" sz="1600" i="1" dirty="0" smtClean="0">
                <a:solidFill>
                  <a:schemeClr val="tx1"/>
                </a:solidFill>
              </a:rPr>
              <a:t>on-line</a:t>
            </a:r>
            <a:endParaRPr lang="en-GB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t="20355" r="21758" b="41073"/>
          <a:stretch/>
        </p:blipFill>
        <p:spPr bwMode="auto">
          <a:xfrm>
            <a:off x="0" y="10197"/>
            <a:ext cx="7411076" cy="34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t="20355" r="21758" b="41073"/>
          <a:stretch/>
        </p:blipFill>
        <p:spPr bwMode="auto">
          <a:xfrm>
            <a:off x="0" y="3419872"/>
            <a:ext cx="7411076" cy="34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505335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 err="1" smtClean="0"/>
              <a:t>Gwaith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Cartref</a:t>
            </a:r>
            <a:endParaRPr lang="en-GB" sz="1600" b="1" dirty="0" smtClean="0"/>
          </a:p>
          <a:p>
            <a:pPr marL="0" indent="0" algn="ctr">
              <a:buNone/>
            </a:pPr>
            <a:r>
              <a:rPr lang="en-GB" sz="1600" b="1" dirty="0" err="1" smtClean="0"/>
              <a:t>Enw</a:t>
            </a:r>
            <a:r>
              <a:rPr lang="en-GB" sz="1600" b="1" dirty="0" smtClean="0"/>
              <a:t> ____________________________</a:t>
            </a:r>
          </a:p>
          <a:p>
            <a:pPr marL="0" indent="0">
              <a:buNone/>
            </a:pPr>
            <a:r>
              <a:rPr lang="en-GB" sz="1600" dirty="0" err="1" smtClean="0"/>
              <a:t>Dyddiad</a:t>
            </a:r>
            <a:r>
              <a:rPr lang="en-GB" sz="1600" dirty="0" smtClean="0"/>
              <a:t> </a:t>
            </a:r>
            <a:r>
              <a:rPr lang="en-GB" sz="1600" dirty="0" err="1" smtClean="0"/>
              <a:t>i’w</a:t>
            </a:r>
            <a:r>
              <a:rPr lang="en-GB" sz="1600" dirty="0" smtClean="0"/>
              <a:t> </a:t>
            </a:r>
            <a:r>
              <a:rPr lang="en-GB" sz="1600" dirty="0" err="1" smtClean="0"/>
              <a:t>gyflwyno</a:t>
            </a:r>
            <a:r>
              <a:rPr lang="en-GB" sz="1600" dirty="0"/>
              <a:t> </a:t>
            </a:r>
            <a:r>
              <a:rPr lang="en-GB" sz="1600" dirty="0" smtClean="0"/>
              <a:t>________________</a:t>
            </a:r>
          </a:p>
          <a:p>
            <a:pPr>
              <a:buAutoNum type="arabicPeriod"/>
            </a:pPr>
            <a:r>
              <a:rPr lang="en-GB" sz="1600" dirty="0" err="1" smtClean="0"/>
              <a:t>Edrycha</a:t>
            </a:r>
            <a:r>
              <a:rPr lang="en-GB" sz="1600" dirty="0" smtClean="0"/>
              <a:t> </a:t>
            </a:r>
            <a:r>
              <a:rPr lang="en-GB" sz="1600" dirty="0" err="1" smtClean="0"/>
              <a:t>ar</a:t>
            </a:r>
            <a:r>
              <a:rPr lang="en-GB" sz="1600" dirty="0" smtClean="0"/>
              <a:t> </a:t>
            </a:r>
            <a:r>
              <a:rPr lang="en-GB" sz="1600" dirty="0" err="1" smtClean="0"/>
              <a:t>wefan</a:t>
            </a:r>
            <a:r>
              <a:rPr lang="en-GB" sz="1600" dirty="0" smtClean="0"/>
              <a:t> S4C (</a:t>
            </a:r>
            <a:r>
              <a:rPr lang="en-GB" sz="1600" dirty="0" smtClean="0">
                <a:hlinkClick r:id="rId2"/>
              </a:rPr>
              <a:t>www.s4c.cymru/</a:t>
            </a:r>
            <a:r>
              <a:rPr lang="en-GB" sz="1600" dirty="0" smtClean="0"/>
              <a:t>)</a:t>
            </a:r>
          </a:p>
          <a:p>
            <a:pPr>
              <a:buAutoNum type="arabicPeriod"/>
            </a:pPr>
            <a:r>
              <a:rPr lang="en-GB" sz="1600" dirty="0" err="1" smtClean="0"/>
              <a:t>Gwna</a:t>
            </a:r>
            <a:r>
              <a:rPr lang="en-GB" sz="1600" dirty="0" smtClean="0"/>
              <a:t> </a:t>
            </a:r>
            <a:r>
              <a:rPr lang="en-GB" sz="1600" dirty="0" err="1" smtClean="0"/>
              <a:t>restr</a:t>
            </a:r>
            <a:r>
              <a:rPr lang="en-GB" sz="1600" dirty="0" smtClean="0"/>
              <a:t> o 10 </a:t>
            </a:r>
            <a:r>
              <a:rPr lang="en-GB" sz="1600" dirty="0" err="1" smtClean="0"/>
              <a:t>rhaglen</a:t>
            </a:r>
            <a:r>
              <a:rPr lang="en-GB" sz="1600" dirty="0" smtClean="0"/>
              <a:t> </a:t>
            </a:r>
            <a:r>
              <a:rPr lang="en-GB" sz="1600" dirty="0" err="1" smtClean="0"/>
              <a:t>Gymraeg</a:t>
            </a:r>
            <a:r>
              <a:rPr lang="en-GB" sz="1600" dirty="0" smtClean="0"/>
              <a:t> </a:t>
            </a:r>
            <a:r>
              <a:rPr lang="en-GB" sz="1600" dirty="0" err="1" smtClean="0"/>
              <a:t>ar</a:t>
            </a:r>
            <a:r>
              <a:rPr lang="en-GB" sz="1600" dirty="0" smtClean="0"/>
              <a:t> S4C.</a:t>
            </a:r>
            <a:endParaRPr lang="en-GB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1208" y="0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 err="1" smtClean="0"/>
              <a:t>Gwaith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Cartref</a:t>
            </a:r>
            <a:endParaRPr lang="en-GB" sz="1600" b="1" dirty="0" smtClean="0"/>
          </a:p>
          <a:p>
            <a:pPr marL="0" indent="0" algn="ctr">
              <a:buNone/>
            </a:pPr>
            <a:r>
              <a:rPr lang="en-GB" sz="1600" b="1" dirty="0" err="1" smtClean="0"/>
              <a:t>Enw</a:t>
            </a:r>
            <a:r>
              <a:rPr lang="en-GB" sz="1600" b="1" dirty="0" smtClean="0"/>
              <a:t> ________________________</a:t>
            </a:r>
            <a:endParaRPr lang="en-GB" sz="16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/>
              <a:t>Deadline ____________________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600" dirty="0" smtClean="0"/>
              <a:t>Go on the S4C website (</a:t>
            </a:r>
            <a:r>
              <a:rPr lang="en-GB" sz="1600" dirty="0" smtClean="0">
                <a:hlinkClick r:id="rId2"/>
              </a:rPr>
              <a:t>www.s4c.cymru/</a:t>
            </a:r>
            <a:r>
              <a:rPr lang="en-GB" sz="1600" dirty="0" smtClean="0"/>
              <a:t>)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GB" sz="1600" dirty="0" smtClean="0"/>
              <a:t>Make a list of 10 Welsh TV programmes.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155509" y="1592795"/>
            <a:ext cx="8736971" cy="30603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____________________________________________________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____________________________________________________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____________________________________________________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____________________________________________________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____________________________________________________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____________________________________________________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____________________________________________________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____________________________________________________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____________________________________________________</a:t>
            </a:r>
          </a:p>
          <a:p>
            <a:pPr marL="342900" indent="-342900" algn="ctr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451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10606" r="6250" b="8901"/>
          <a:stretch/>
        </p:blipFill>
        <p:spPr bwMode="auto">
          <a:xfrm>
            <a:off x="179512" y="116632"/>
            <a:ext cx="8714509" cy="588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800" dirty="0" err="1" smtClean="0"/>
              <a:t>Sawl</a:t>
            </a:r>
            <a:r>
              <a:rPr lang="en-GB" sz="1800" dirty="0" smtClean="0"/>
              <a:t> </a:t>
            </a:r>
            <a:r>
              <a:rPr lang="en-GB" sz="1800" dirty="0" err="1" smtClean="0"/>
              <a:t>pennod</a:t>
            </a:r>
            <a:r>
              <a:rPr lang="en-GB" sz="1800" dirty="0" smtClean="0"/>
              <a:t> </a:t>
            </a:r>
            <a:r>
              <a:rPr lang="en-GB" sz="1800" dirty="0" err="1" smtClean="0"/>
              <a:t>sydd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</a:t>
            </a:r>
            <a:r>
              <a:rPr lang="en-GB" sz="1800" dirty="0" err="1" smtClean="0"/>
              <a:t>gael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Abadas</a:t>
            </a:r>
            <a:r>
              <a:rPr lang="en-GB" sz="1800" dirty="0" smtClean="0"/>
              <a:t>? ________________________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err="1" smtClean="0"/>
              <a:t>Sawl</a:t>
            </a:r>
            <a:r>
              <a:rPr lang="en-GB" sz="1800" dirty="0" smtClean="0"/>
              <a:t> </a:t>
            </a:r>
            <a:r>
              <a:rPr lang="en-GB" sz="1800" dirty="0" err="1" smtClean="0"/>
              <a:t>pennod</a:t>
            </a:r>
            <a:r>
              <a:rPr lang="en-GB" sz="1800" dirty="0" smtClean="0"/>
              <a:t> </a:t>
            </a:r>
            <a:r>
              <a:rPr lang="en-GB" sz="1800" dirty="0" err="1" smtClean="0"/>
              <a:t>sydd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</a:t>
            </a:r>
            <a:r>
              <a:rPr lang="en-GB" sz="1800" dirty="0" err="1" smtClean="0"/>
              <a:t>gael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 </a:t>
            </a:r>
            <a:r>
              <a:rPr lang="en-GB" sz="1800" dirty="0" err="1" smtClean="0"/>
              <a:t>Asra</a:t>
            </a:r>
            <a:r>
              <a:rPr lang="en-GB" sz="1800" dirty="0" smtClean="0"/>
              <a:t>? </a:t>
            </a:r>
            <a:r>
              <a:rPr lang="en-GB" sz="1800" dirty="0" smtClean="0"/>
              <a:t>________________________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err="1" smtClean="0"/>
              <a:t>Sawl</a:t>
            </a:r>
            <a:r>
              <a:rPr lang="en-GB" sz="1800" dirty="0" smtClean="0"/>
              <a:t> </a:t>
            </a:r>
            <a:r>
              <a:rPr lang="en-GB" sz="1800" dirty="0" err="1" smtClean="0"/>
              <a:t>pennod</a:t>
            </a:r>
            <a:r>
              <a:rPr lang="en-GB" sz="1800" dirty="0" smtClean="0"/>
              <a:t> </a:t>
            </a:r>
            <a:r>
              <a:rPr lang="en-GB" sz="1800" dirty="0" err="1" smtClean="0"/>
              <a:t>sydd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</a:t>
            </a:r>
            <a:r>
              <a:rPr lang="en-GB" sz="1800" dirty="0" err="1" smtClean="0"/>
              <a:t>gael</a:t>
            </a:r>
            <a:r>
              <a:rPr lang="en-GB" sz="1800" dirty="0" smtClean="0"/>
              <a:t>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Bobi</a:t>
            </a:r>
            <a:r>
              <a:rPr lang="en-GB" sz="1800" dirty="0" smtClean="0"/>
              <a:t> </a:t>
            </a:r>
            <a:r>
              <a:rPr lang="en-GB" sz="1800" dirty="0" err="1" smtClean="0"/>
              <a:t>Jac</a:t>
            </a:r>
            <a:r>
              <a:rPr lang="en-GB" sz="1800" dirty="0" smtClean="0"/>
              <a:t> a Bach a </a:t>
            </a:r>
            <a:r>
              <a:rPr lang="en-GB" sz="1800" dirty="0" err="1" smtClean="0"/>
              <a:t>Mawr</a:t>
            </a:r>
            <a:r>
              <a:rPr lang="en-GB" sz="1800" dirty="0" smtClean="0"/>
              <a:t>? </a:t>
            </a:r>
            <a:r>
              <a:rPr lang="en-GB" sz="1800" dirty="0" smtClean="0"/>
              <a:t>________________________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Pa </a:t>
            </a:r>
            <a:r>
              <a:rPr lang="en-GB" sz="1800" dirty="0" err="1" smtClean="0"/>
              <a:t>ra</a:t>
            </a:r>
            <a:r>
              <a:rPr lang="en-GB" sz="1800" dirty="0" err="1" smtClean="0"/>
              <a:t>glen</a:t>
            </a:r>
            <a:r>
              <a:rPr lang="en-GB" sz="1800" dirty="0" smtClean="0"/>
              <a:t> </a:t>
            </a:r>
            <a:r>
              <a:rPr lang="en-GB" sz="1800" dirty="0" err="1" smtClean="0"/>
              <a:t>sydd</a:t>
            </a:r>
            <a:r>
              <a:rPr lang="en-GB" sz="1800" dirty="0" smtClean="0"/>
              <a:t> </a:t>
            </a:r>
            <a:r>
              <a:rPr lang="en-GB" sz="1800" dirty="0" err="1" smtClean="0"/>
              <a:t>gyda</a:t>
            </a:r>
            <a:r>
              <a:rPr lang="en-GB" sz="1800" dirty="0" smtClean="0"/>
              <a:t> 4 </a:t>
            </a:r>
            <a:r>
              <a:rPr lang="en-GB" sz="1800" dirty="0" err="1" smtClean="0"/>
              <a:t>pennod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</a:t>
            </a:r>
            <a:r>
              <a:rPr lang="en-GB" sz="1800" dirty="0" err="1" smtClean="0"/>
              <a:t>gael</a:t>
            </a:r>
            <a:r>
              <a:rPr lang="en-GB" sz="1800" dirty="0" smtClean="0"/>
              <a:t>? </a:t>
            </a:r>
            <a:r>
              <a:rPr lang="en-GB" sz="1800" dirty="0" smtClean="0"/>
              <a:t>________________________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 smtClean="0"/>
              <a:t>Pa </a:t>
            </a:r>
            <a:r>
              <a:rPr lang="en-GB" sz="1800" dirty="0" err="1" smtClean="0"/>
              <a:t>raglen</a:t>
            </a:r>
            <a:r>
              <a:rPr lang="en-GB" sz="1800" dirty="0" smtClean="0"/>
              <a:t> </a:t>
            </a:r>
            <a:r>
              <a:rPr lang="en-GB" sz="1800" dirty="0" err="1" smtClean="0"/>
              <a:t>sydd</a:t>
            </a:r>
            <a:r>
              <a:rPr lang="en-GB" sz="1800" dirty="0" smtClean="0"/>
              <a:t> </a:t>
            </a:r>
            <a:r>
              <a:rPr lang="en-GB" sz="1800" dirty="0" err="1" smtClean="0"/>
              <a:t>efo</a:t>
            </a:r>
            <a:r>
              <a:rPr lang="en-GB" sz="1800" smtClean="0"/>
              <a:t> un </a:t>
            </a:r>
            <a:r>
              <a:rPr lang="en-GB" sz="1800" dirty="0" err="1" smtClean="0"/>
              <a:t>ar</a:t>
            </a:r>
            <a:r>
              <a:rPr lang="en-GB" sz="1800" dirty="0" smtClean="0"/>
              <a:t> </a:t>
            </a:r>
            <a:r>
              <a:rPr lang="en-GB" sz="1800" dirty="0" err="1" smtClean="0"/>
              <a:t>ddeg</a:t>
            </a:r>
            <a:r>
              <a:rPr lang="en-GB" sz="1800" dirty="0" smtClean="0"/>
              <a:t> </a:t>
            </a:r>
            <a:r>
              <a:rPr lang="en-GB" sz="1800" dirty="0" err="1" smtClean="0"/>
              <a:t>pennod</a:t>
            </a:r>
            <a:r>
              <a:rPr lang="en-GB" sz="1800" dirty="0" smtClean="0"/>
              <a:t> </a:t>
            </a:r>
            <a:r>
              <a:rPr lang="en-GB" sz="1800" dirty="0" err="1" smtClean="0"/>
              <a:t>ar</a:t>
            </a:r>
            <a:r>
              <a:rPr lang="en-GB" sz="1800" dirty="0" smtClean="0"/>
              <a:t> </a:t>
            </a:r>
            <a:r>
              <a:rPr lang="en-GB" sz="1800" dirty="0" err="1" smtClean="0"/>
              <a:t>gael</a:t>
            </a:r>
            <a:r>
              <a:rPr lang="en-GB" sz="1800" dirty="0" smtClean="0"/>
              <a:t>? ________________________</a:t>
            </a:r>
          </a:p>
          <a:p>
            <a:pPr marL="0" indent="0">
              <a:buNone/>
            </a:pPr>
            <a:endParaRPr lang="en-GB" sz="300" dirty="0"/>
          </a:p>
          <a:p>
            <a:pPr marL="0" indent="0" algn="ctr">
              <a:buNone/>
            </a:pPr>
            <a:r>
              <a:rPr lang="en-GB" sz="1800" b="1" dirty="0" smtClean="0"/>
              <a:t>Complete the bar chart showing which programmes have most episodes available – starting with the highest amount, ending with the least. </a:t>
            </a:r>
          </a:p>
          <a:p>
            <a:pPr marL="514350" indent="-514350">
              <a:buFont typeface="+mj-lt"/>
              <a:buAutoNum type="arabicPeriod"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54599" y="2420888"/>
            <a:ext cx="977" cy="31683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55576" y="5589240"/>
            <a:ext cx="68407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1560" y="5445224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0592" y="5301208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19944" y="5157192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8976" y="501317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20592" y="4869160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583" y="4725144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0583" y="4581128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0583" y="4437112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23186" y="429309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2826" y="4149080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11560" y="4005064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3575" y="3861048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02826" y="3717032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1560" y="357301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11560" y="343448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20592" y="3284984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10912" y="3140968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92927" y="2996952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02178" y="285293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0912" y="2708920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10912" y="2570390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19944" y="2420888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184" y="4761438"/>
            <a:ext cx="197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5</a:t>
            </a:r>
            <a:endParaRPr lang="en-GB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349509" y="4041358"/>
            <a:ext cx="29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10</a:t>
            </a:r>
            <a:endParaRPr lang="en-GB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368519" y="3326764"/>
            <a:ext cx="29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15</a:t>
            </a:r>
            <a:endParaRPr lang="en-GB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46023" y="2601198"/>
            <a:ext cx="296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20</a:t>
            </a:r>
            <a:endParaRPr lang="en-GB" sz="800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59539"/>
              </p:ext>
            </p:extLst>
          </p:nvPr>
        </p:nvGraphicFramePr>
        <p:xfrm>
          <a:off x="760160" y="5589240"/>
          <a:ext cx="6836175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575"/>
                <a:gridCol w="759575"/>
                <a:gridCol w="759575"/>
                <a:gridCol w="759575"/>
                <a:gridCol w="759575"/>
                <a:gridCol w="759575"/>
                <a:gridCol w="759575"/>
                <a:gridCol w="759575"/>
                <a:gridCol w="759575"/>
              </a:tblGrid>
              <a:tr h="375816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Awr</a:t>
                      </a:r>
                      <a:r>
                        <a:rPr lang="en-GB" b="1" baseline="0" dirty="0" smtClean="0"/>
                        <a:t> </a:t>
                      </a:r>
                    </a:p>
                    <a:p>
                      <a:r>
                        <a:rPr lang="en-GB" b="1" baseline="0" dirty="0" err="1" smtClean="0"/>
                        <a:t>Fawr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Asra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1547664" y="2852936"/>
            <a:ext cx="720080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19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0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330</Words>
  <Application>Microsoft Office PowerPoint</Application>
  <PresentationFormat>On-screen Show (4:3)</PresentationFormat>
  <Paragraphs>49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S4C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2017-07-11T10:32:08Z</dcterms:created>
  <dcterms:modified xsi:type="dcterms:W3CDTF">2017-07-11T13:48:24Z</dcterms:modified>
</cp:coreProperties>
</file>