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028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9D9-B7E1-4680-AB9E-8E4C0D03D999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A377-0867-4975-8413-29E4990A7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2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9D9-B7E1-4680-AB9E-8E4C0D03D999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A377-0867-4975-8413-29E4990A7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5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9D9-B7E1-4680-AB9E-8E4C0D03D999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A377-0867-4975-8413-29E4990A7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9D9-B7E1-4680-AB9E-8E4C0D03D999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A377-0867-4975-8413-29E4990A7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2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9D9-B7E1-4680-AB9E-8E4C0D03D999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A377-0867-4975-8413-29E4990A7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4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9D9-B7E1-4680-AB9E-8E4C0D03D999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A377-0867-4975-8413-29E4990A7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99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9D9-B7E1-4680-AB9E-8E4C0D03D999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A377-0867-4975-8413-29E4990A7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0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9D9-B7E1-4680-AB9E-8E4C0D03D999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A377-0867-4975-8413-29E4990A7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5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9D9-B7E1-4680-AB9E-8E4C0D03D999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A377-0867-4975-8413-29E4990A7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28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9D9-B7E1-4680-AB9E-8E4C0D03D999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A377-0867-4975-8413-29E4990A7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9D9-B7E1-4680-AB9E-8E4C0D03D999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A377-0867-4975-8413-29E4990A7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7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E9D9-B7E1-4680-AB9E-8E4C0D03D999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A377-0867-4975-8413-29E4990A7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1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://www.google.co.uk/url?sa=i&amp;rct=j&amp;q=&amp;esrc=s&amp;source=images&amp;cd=&amp;cad=rja&amp;uact=8&amp;ved=0ahUKEwjm1cbI0szUAhWGthQKHVIlBKoQjRwIBw&amp;url=http://www.clipartpanda.com/categories/chips-clipart&amp;psig=AFQjCNFD7j8lKksA9Wblx2Ek9u5agtPFsw&amp;ust=1498055714890244" TargetMode="External"/><Relationship Id="rId7" Type="http://schemas.openxmlformats.org/officeDocument/2006/relationships/hyperlink" Target="http://www.google.co.uk/url?sa=i&amp;rct=j&amp;q=&amp;esrc=s&amp;source=images&amp;cd=&amp;cad=rja&amp;uact=8&amp;ved=0ahUKEwi3leOJ08zUAhXB0RQKHaRvAbMQjRwIBw&amp;url=http://www.mycutegraphics.com/graphics/pizza-images.html&amp;psig=AFQjCNEdlFtccU0NtA-mEo2PxBrEVFbqCQ&amp;ust=1498055832186831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28017" y="1331640"/>
            <a:ext cx="6624735" cy="3549647"/>
          </a:xfrm>
          <a:prstGeom prst="wedgeRoundRectCallout">
            <a:avLst>
              <a:gd name="adj1" fmla="val -37028"/>
              <a:gd name="adj2" fmla="val 60736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84" y="1462354"/>
            <a:ext cx="6172200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err="1" smtClean="0"/>
              <a:t>Huw</a:t>
            </a:r>
            <a:r>
              <a:rPr lang="en-GB" sz="1600" dirty="0" smtClean="0"/>
              <a:t> </a:t>
            </a:r>
            <a:r>
              <a:rPr lang="en-GB" sz="1600" dirty="0" err="1" smtClean="0"/>
              <a:t>ydw</a:t>
            </a:r>
            <a:r>
              <a:rPr lang="en-GB" sz="1600" dirty="0" smtClean="0"/>
              <a:t> i. </a:t>
            </a:r>
            <a:r>
              <a:rPr lang="en-GB" sz="1600" dirty="0" err="1" smtClean="0"/>
              <a:t>Dwi’n</a:t>
            </a:r>
            <a:r>
              <a:rPr lang="en-GB" sz="1600" dirty="0" smtClean="0"/>
              <a:t> un deg </a:t>
            </a:r>
            <a:r>
              <a:rPr lang="en-GB" sz="1600" dirty="0" err="1" smtClean="0"/>
              <a:t>pedwar</a:t>
            </a:r>
            <a:r>
              <a:rPr lang="en-GB" sz="1600" dirty="0" smtClean="0"/>
              <a:t> </a:t>
            </a:r>
            <a:r>
              <a:rPr lang="en-GB" sz="1600" dirty="0" err="1" smtClean="0"/>
              <a:t>oed</a:t>
            </a:r>
            <a:r>
              <a:rPr lang="en-GB" sz="1600" dirty="0" smtClean="0"/>
              <a:t>, </a:t>
            </a:r>
            <a:r>
              <a:rPr lang="en-GB" sz="1600" dirty="0" err="1" smtClean="0"/>
              <a:t>dwi’n</a:t>
            </a:r>
            <a:r>
              <a:rPr lang="en-GB" sz="1600" dirty="0" smtClean="0"/>
              <a:t> </a:t>
            </a:r>
            <a:r>
              <a:rPr lang="en-GB" sz="1600" dirty="0" err="1" smtClean="0"/>
              <a:t>byw</a:t>
            </a:r>
            <a:r>
              <a:rPr lang="en-GB" sz="1600" dirty="0" smtClean="0"/>
              <a:t> </a:t>
            </a:r>
            <a:r>
              <a:rPr lang="en-GB" sz="1600" dirty="0" err="1" smtClean="0"/>
              <a:t>yn</a:t>
            </a:r>
            <a:r>
              <a:rPr lang="en-GB" sz="1600" dirty="0" smtClean="0"/>
              <a:t> </a:t>
            </a:r>
            <a:r>
              <a:rPr lang="en-GB" sz="1600" dirty="0" err="1" smtClean="0"/>
              <a:t>Llanarmon</a:t>
            </a:r>
            <a:r>
              <a:rPr lang="en-GB" sz="1600" dirty="0" smtClean="0"/>
              <a:t> DC </a:t>
            </a:r>
            <a:r>
              <a:rPr lang="en-GB" sz="1600" dirty="0" err="1" smtClean="0"/>
              <a:t>yng</a:t>
            </a:r>
            <a:r>
              <a:rPr lang="en-GB" sz="1600" dirty="0" smtClean="0"/>
              <a:t> </a:t>
            </a:r>
            <a:r>
              <a:rPr lang="en-GB" sz="1600" dirty="0" err="1" smtClean="0"/>
              <a:t>Nghymru</a:t>
            </a:r>
            <a:r>
              <a:rPr lang="en-GB" sz="1600" dirty="0" smtClean="0"/>
              <a:t>. </a:t>
            </a:r>
            <a:r>
              <a:rPr lang="en-GB" sz="1600" dirty="0" err="1" smtClean="0"/>
              <a:t>Yn</a:t>
            </a:r>
            <a:r>
              <a:rPr lang="en-GB" sz="1600" dirty="0" smtClean="0"/>
              <a:t> fy </a:t>
            </a:r>
            <a:r>
              <a:rPr lang="en-GB" sz="1600" dirty="0" err="1" smtClean="0"/>
              <a:t>marn</a:t>
            </a:r>
            <a:r>
              <a:rPr lang="en-GB" sz="1600" dirty="0" smtClean="0"/>
              <a:t> i </a:t>
            </a:r>
            <a:r>
              <a:rPr lang="en-GB" sz="1600" dirty="0" err="1" smtClean="0"/>
              <a:t>mae</a:t>
            </a:r>
            <a:r>
              <a:rPr lang="en-GB" sz="1600" dirty="0" smtClean="0"/>
              <a:t> </a:t>
            </a:r>
            <a:r>
              <a:rPr lang="en-GB" sz="1600" dirty="0" err="1" smtClean="0"/>
              <a:t>Cymru</a:t>
            </a:r>
            <a:r>
              <a:rPr lang="en-GB" sz="1600" dirty="0" smtClean="0"/>
              <a:t> </a:t>
            </a:r>
            <a:r>
              <a:rPr lang="en-GB" sz="1600" dirty="0" err="1" smtClean="0"/>
              <a:t>yn</a:t>
            </a:r>
            <a:r>
              <a:rPr lang="en-GB" sz="1600" dirty="0" smtClean="0"/>
              <a:t> </a:t>
            </a:r>
            <a:r>
              <a:rPr lang="en-GB" sz="1600" dirty="0" err="1" smtClean="0"/>
              <a:t>anhygoel</a:t>
            </a:r>
            <a:r>
              <a:rPr lang="en-GB" sz="1600" dirty="0" smtClean="0"/>
              <a:t> – fy </a:t>
            </a:r>
            <a:r>
              <a:rPr lang="en-GB" sz="1600" dirty="0" err="1" smtClean="0"/>
              <a:t>hoff</a:t>
            </a:r>
            <a:r>
              <a:rPr lang="en-GB" sz="1600" dirty="0" smtClean="0"/>
              <a:t> </a:t>
            </a:r>
            <a:r>
              <a:rPr lang="en-GB" sz="1600" dirty="0" err="1" smtClean="0"/>
              <a:t>beth</a:t>
            </a:r>
            <a:r>
              <a:rPr lang="en-GB" sz="1600" dirty="0" smtClean="0"/>
              <a:t> </a:t>
            </a:r>
            <a:r>
              <a:rPr lang="en-GB" sz="1600" dirty="0" err="1" smtClean="0"/>
              <a:t>ydy</a:t>
            </a:r>
            <a:r>
              <a:rPr lang="en-GB" sz="1600" dirty="0" smtClean="0"/>
              <a:t> y </a:t>
            </a:r>
            <a:r>
              <a:rPr lang="en-GB" sz="1600" dirty="0" err="1" smtClean="0"/>
              <a:t>golygfeydd</a:t>
            </a:r>
            <a:r>
              <a:rPr lang="en-GB" sz="1600" dirty="0" smtClean="0"/>
              <a:t> </a:t>
            </a:r>
            <a:r>
              <a:rPr lang="en-GB" sz="1600" dirty="0" err="1" smtClean="0"/>
              <a:t>hardd</a:t>
            </a:r>
            <a:r>
              <a:rPr lang="en-GB" sz="1600" dirty="0" smtClean="0"/>
              <a:t>. </a:t>
            </a:r>
          </a:p>
          <a:p>
            <a:pPr marL="0" indent="0">
              <a:buNone/>
            </a:pPr>
            <a:endParaRPr lang="en-GB" sz="600" dirty="0" smtClean="0"/>
          </a:p>
          <a:p>
            <a:pPr marL="0" indent="0">
              <a:buNone/>
            </a:pPr>
            <a:r>
              <a:rPr lang="en-GB" sz="1600" dirty="0" err="1" smtClean="0"/>
              <a:t>Es</a:t>
            </a:r>
            <a:r>
              <a:rPr lang="en-GB" sz="1600" dirty="0" smtClean="0"/>
              <a:t> i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Yr</a:t>
            </a:r>
            <a:r>
              <a:rPr lang="en-GB" sz="1600" dirty="0" smtClean="0"/>
              <a:t> </a:t>
            </a:r>
            <a:r>
              <a:rPr lang="en-GB" sz="1600" dirty="0" err="1" smtClean="0"/>
              <a:t>Eidal</a:t>
            </a:r>
            <a:r>
              <a:rPr lang="en-GB" sz="1600" dirty="0" smtClean="0"/>
              <a:t> </a:t>
            </a:r>
            <a:r>
              <a:rPr lang="en-GB" sz="1600" dirty="0" err="1" smtClean="0"/>
              <a:t>mis</a:t>
            </a:r>
            <a:r>
              <a:rPr lang="en-GB" sz="1600" dirty="0" smtClean="0"/>
              <a:t> </a:t>
            </a:r>
            <a:r>
              <a:rPr lang="en-GB" sz="1600" dirty="0" err="1" smtClean="0"/>
              <a:t>Awst</a:t>
            </a:r>
            <a:r>
              <a:rPr lang="en-GB" sz="1600" dirty="0" smtClean="0"/>
              <a:t> </a:t>
            </a:r>
            <a:r>
              <a:rPr lang="en-GB" sz="1600" dirty="0" err="1" smtClean="0"/>
              <a:t>diwethaf</a:t>
            </a:r>
            <a:r>
              <a:rPr lang="en-GB" sz="1600" dirty="0" smtClean="0"/>
              <a:t>.  A </a:t>
            </a:r>
            <a:r>
              <a:rPr lang="en-GB" sz="1600" dirty="0" err="1" smtClean="0"/>
              <a:t>dweud</a:t>
            </a:r>
            <a:r>
              <a:rPr lang="en-GB" sz="1600" dirty="0" smtClean="0"/>
              <a:t> y </a:t>
            </a:r>
            <a:r>
              <a:rPr lang="en-GB" sz="1600" dirty="0" err="1" smtClean="0"/>
              <a:t>gwir</a:t>
            </a:r>
            <a:r>
              <a:rPr lang="en-GB" sz="1600" dirty="0" smtClean="0"/>
              <a:t> </a:t>
            </a:r>
            <a:r>
              <a:rPr lang="en-GB" sz="1600" dirty="0" err="1" smtClean="0"/>
              <a:t>dwi’n</a:t>
            </a:r>
            <a:r>
              <a:rPr lang="en-GB" sz="1600" dirty="0" smtClean="0"/>
              <a:t> </a:t>
            </a:r>
            <a:r>
              <a:rPr lang="en-GB" sz="1600" dirty="0" err="1" smtClean="0"/>
              <a:t>caru</a:t>
            </a:r>
            <a:r>
              <a:rPr lang="en-GB" sz="1600" dirty="0" smtClean="0"/>
              <a:t> </a:t>
            </a:r>
            <a:r>
              <a:rPr lang="en-GB" sz="1600" dirty="0" err="1" smtClean="0"/>
              <a:t>Yr</a:t>
            </a:r>
            <a:r>
              <a:rPr lang="en-GB" sz="1600" dirty="0" smtClean="0"/>
              <a:t> </a:t>
            </a:r>
            <a:r>
              <a:rPr lang="en-GB" sz="1600" dirty="0" err="1" smtClean="0"/>
              <a:t>Eidal</a:t>
            </a:r>
            <a:r>
              <a:rPr lang="en-GB" sz="1600" dirty="0" smtClean="0"/>
              <a:t>, </a:t>
            </a:r>
            <a:r>
              <a:rPr lang="en-GB" sz="1600" dirty="0" err="1" smtClean="0"/>
              <a:t>achos</a:t>
            </a:r>
            <a:r>
              <a:rPr lang="en-GB" sz="1600" dirty="0" smtClean="0"/>
              <a:t> </a:t>
            </a:r>
            <a:r>
              <a:rPr lang="en-GB" sz="1600" dirty="0" err="1" smtClean="0"/>
              <a:t>dwi’n</a:t>
            </a:r>
            <a:r>
              <a:rPr lang="en-GB" sz="1600" dirty="0" smtClean="0"/>
              <a:t> </a:t>
            </a:r>
            <a:r>
              <a:rPr lang="en-GB" sz="1600" dirty="0" err="1" smtClean="0"/>
              <a:t>mwynhau</a:t>
            </a:r>
            <a:r>
              <a:rPr lang="en-GB" sz="1600" dirty="0" smtClean="0"/>
              <a:t> </a:t>
            </a:r>
            <a:r>
              <a:rPr lang="en-GB" sz="1600" dirty="0" err="1" smtClean="0"/>
              <a:t>bwyta</a:t>
            </a:r>
            <a:r>
              <a:rPr lang="en-GB" sz="1600" dirty="0" smtClean="0"/>
              <a:t> </a:t>
            </a:r>
            <a:r>
              <a:rPr lang="en-GB" sz="1600" dirty="0" err="1" smtClean="0"/>
              <a:t>pitsa</a:t>
            </a:r>
            <a:r>
              <a:rPr lang="en-GB" sz="1600" dirty="0" smtClean="0"/>
              <a:t> a pasta! </a:t>
            </a:r>
          </a:p>
          <a:p>
            <a:pPr marL="0" indent="0">
              <a:buNone/>
            </a:pPr>
            <a:endParaRPr lang="en-GB" sz="300" dirty="0" smtClean="0"/>
          </a:p>
          <a:p>
            <a:pPr marL="0" indent="0">
              <a:buNone/>
            </a:pPr>
            <a:r>
              <a:rPr lang="en-GB" sz="1600" dirty="0" smtClean="0"/>
              <a:t>Bwytais Spaghetti Bolognese a Lasagne – </a:t>
            </a:r>
            <a:r>
              <a:rPr lang="en-GB" sz="1600" dirty="0" err="1" smtClean="0"/>
              <a:t>dwi</a:t>
            </a:r>
            <a:r>
              <a:rPr lang="en-GB" sz="1600" dirty="0" smtClean="0"/>
              <a:t> </a:t>
            </a:r>
            <a:r>
              <a:rPr lang="en-GB" sz="1600" dirty="0" err="1" smtClean="0"/>
              <a:t>wir</a:t>
            </a:r>
            <a:r>
              <a:rPr lang="en-GB" sz="1600" dirty="0" smtClean="0"/>
              <a:t> </a:t>
            </a:r>
            <a:r>
              <a:rPr lang="en-GB" sz="1600" dirty="0" err="1" smtClean="0"/>
              <a:t>yn</a:t>
            </a:r>
            <a:r>
              <a:rPr lang="en-GB" sz="1600" dirty="0" smtClean="0"/>
              <a:t> </a:t>
            </a:r>
            <a:r>
              <a:rPr lang="en-GB" sz="1600" dirty="0" err="1" smtClean="0"/>
              <a:t>caru</a:t>
            </a:r>
            <a:r>
              <a:rPr lang="en-GB" sz="1600" dirty="0" smtClean="0"/>
              <a:t> lasagne </a:t>
            </a:r>
            <a:r>
              <a:rPr lang="en-GB" sz="1600" dirty="0" err="1" smtClean="0"/>
              <a:t>ond</a:t>
            </a:r>
            <a:r>
              <a:rPr lang="en-GB" sz="1600" dirty="0" smtClean="0"/>
              <a:t> </a:t>
            </a:r>
            <a:r>
              <a:rPr lang="en-GB" sz="1600" dirty="0" err="1" smtClean="0"/>
              <a:t>yn</a:t>
            </a:r>
            <a:r>
              <a:rPr lang="en-GB" sz="1600" dirty="0" smtClean="0"/>
              <a:t> y </a:t>
            </a:r>
            <a:r>
              <a:rPr lang="en-GB" sz="1600" dirty="0" err="1" smtClean="0"/>
              <a:t>bôn</a:t>
            </a:r>
            <a:r>
              <a:rPr lang="en-GB" sz="1600" dirty="0" smtClean="0"/>
              <a:t> </a:t>
            </a:r>
            <a:r>
              <a:rPr lang="en-GB" sz="1600" dirty="0" err="1" smtClean="0"/>
              <a:t>dwi’n</a:t>
            </a:r>
            <a:r>
              <a:rPr lang="en-GB" sz="1600" dirty="0" smtClean="0"/>
              <a:t> </a:t>
            </a:r>
            <a:r>
              <a:rPr lang="en-GB" sz="1600" dirty="0" err="1" smtClean="0"/>
              <a:t>casau</a:t>
            </a:r>
            <a:r>
              <a:rPr lang="en-GB" sz="1600" dirty="0" smtClean="0"/>
              <a:t> </a:t>
            </a:r>
            <a:r>
              <a:rPr lang="en-GB" sz="1600" dirty="0" err="1" smtClean="0"/>
              <a:t>sglodion</a:t>
            </a:r>
            <a:r>
              <a:rPr lang="en-GB" sz="1600" dirty="0" smtClean="0"/>
              <a:t> </a:t>
            </a:r>
            <a:r>
              <a:rPr lang="en-GB" sz="1600" dirty="0" err="1" smtClean="0"/>
              <a:t>Yr</a:t>
            </a:r>
            <a:r>
              <a:rPr lang="en-GB" sz="1600" dirty="0" smtClean="0"/>
              <a:t> </a:t>
            </a:r>
            <a:r>
              <a:rPr lang="en-GB" sz="1600" dirty="0" err="1" smtClean="0"/>
              <a:t>Eidal</a:t>
            </a:r>
            <a:r>
              <a:rPr lang="en-GB" sz="1600" dirty="0" smtClean="0"/>
              <a:t> – </a:t>
            </a:r>
            <a:r>
              <a:rPr lang="en-GB" sz="1600" dirty="0" err="1" smtClean="0"/>
              <a:t>mae’n</a:t>
            </a:r>
            <a:r>
              <a:rPr lang="en-GB" sz="1600" dirty="0" smtClean="0"/>
              <a:t> well gen i </a:t>
            </a:r>
            <a:r>
              <a:rPr lang="en-GB" sz="1600" dirty="0" err="1" smtClean="0"/>
              <a:t>sglodion</a:t>
            </a:r>
            <a:r>
              <a:rPr lang="en-GB" sz="1600" dirty="0" smtClean="0"/>
              <a:t> </a:t>
            </a:r>
            <a:r>
              <a:rPr lang="en-GB" sz="1600" dirty="0" err="1" smtClean="0"/>
              <a:t>Cymru</a:t>
            </a:r>
            <a:r>
              <a:rPr lang="en-GB" sz="1600" dirty="0" smtClean="0"/>
              <a:t>. Mae mam </a:t>
            </a:r>
            <a:r>
              <a:rPr lang="en-GB" sz="1600" dirty="0" err="1" smtClean="0"/>
              <a:t>yn</a:t>
            </a:r>
            <a:r>
              <a:rPr lang="en-GB" sz="1600" dirty="0" smtClean="0"/>
              <a:t> </a:t>
            </a:r>
            <a:r>
              <a:rPr lang="en-GB" sz="1600" dirty="0" err="1" smtClean="0"/>
              <a:t>cytuno</a:t>
            </a:r>
            <a:r>
              <a:rPr lang="en-GB" sz="1600" dirty="0" smtClean="0"/>
              <a:t> </a:t>
            </a:r>
            <a:r>
              <a:rPr lang="en-GB" sz="1600" dirty="0" err="1" smtClean="0"/>
              <a:t>efo</a:t>
            </a:r>
            <a:r>
              <a:rPr lang="en-GB" sz="1600" dirty="0" smtClean="0"/>
              <a:t> fi, </a:t>
            </a:r>
            <a:r>
              <a:rPr lang="en-GB" sz="1600" dirty="0" err="1" smtClean="0"/>
              <a:t>ond</a:t>
            </a:r>
            <a:r>
              <a:rPr lang="en-GB" sz="1600" dirty="0" smtClean="0"/>
              <a:t> </a:t>
            </a:r>
            <a:r>
              <a:rPr lang="en-GB" sz="1600" dirty="0" err="1" smtClean="0"/>
              <a:t>mae’n</a:t>
            </a:r>
            <a:r>
              <a:rPr lang="en-GB" sz="1600" dirty="0" smtClean="0"/>
              <a:t> well </a:t>
            </a:r>
            <a:r>
              <a:rPr lang="en-GB" sz="1600" dirty="0" err="1" smtClean="0"/>
              <a:t>gan</a:t>
            </a:r>
            <a:r>
              <a:rPr lang="en-GB" sz="1600" dirty="0" smtClean="0"/>
              <a:t> mam </a:t>
            </a:r>
            <a:r>
              <a:rPr lang="en-GB" sz="1600" dirty="0" err="1" smtClean="0"/>
              <a:t>fwyta</a:t>
            </a:r>
            <a:r>
              <a:rPr lang="en-GB" sz="1600" dirty="0" smtClean="0"/>
              <a:t> hufen </a:t>
            </a:r>
            <a:r>
              <a:rPr lang="en-GB" sz="1600" dirty="0" err="1"/>
              <a:t>iâ</a:t>
            </a:r>
            <a:r>
              <a:rPr lang="en-GB" sz="1600" dirty="0"/>
              <a:t>. </a:t>
            </a:r>
            <a:endParaRPr lang="en-GB" sz="1600" dirty="0" smtClean="0"/>
          </a:p>
          <a:p>
            <a:pPr marL="0" indent="0">
              <a:buNone/>
            </a:pPr>
            <a:endParaRPr lang="en-GB" sz="400" dirty="0" smtClean="0"/>
          </a:p>
          <a:p>
            <a:pPr marL="0" indent="0">
              <a:buNone/>
            </a:pPr>
            <a:r>
              <a:rPr lang="en-GB" sz="1600" dirty="0" smtClean="0"/>
              <a:t>Hoff hufen </a:t>
            </a:r>
            <a:r>
              <a:rPr lang="en-GB" sz="1600" dirty="0" err="1" smtClean="0"/>
              <a:t>iâ</a:t>
            </a:r>
            <a:r>
              <a:rPr lang="en-GB" sz="1600" dirty="0" smtClean="0"/>
              <a:t> mam </a:t>
            </a:r>
            <a:r>
              <a:rPr lang="en-GB" sz="1600" dirty="0" err="1" smtClean="0"/>
              <a:t>ydi</a:t>
            </a:r>
            <a:r>
              <a:rPr lang="en-GB" sz="1600" dirty="0" smtClean="0"/>
              <a:t> </a:t>
            </a:r>
            <a:r>
              <a:rPr lang="en-GB" sz="1600" dirty="0" err="1" smtClean="0"/>
              <a:t>Siocled</a:t>
            </a:r>
            <a:r>
              <a:rPr lang="en-GB" sz="1600" dirty="0" smtClean="0"/>
              <a:t>. </a:t>
            </a:r>
            <a:r>
              <a:rPr lang="en-GB" sz="1600" dirty="0" err="1" smtClean="0"/>
              <a:t>Hoffwn</a:t>
            </a:r>
            <a:r>
              <a:rPr lang="en-GB" sz="1600" dirty="0" smtClean="0"/>
              <a:t> i </a:t>
            </a:r>
            <a:r>
              <a:rPr lang="en-GB" sz="1600" dirty="0" err="1" smtClean="0"/>
              <a:t>fwyta</a:t>
            </a:r>
            <a:r>
              <a:rPr lang="en-GB" sz="1600" dirty="0" smtClean="0"/>
              <a:t> hufen </a:t>
            </a:r>
            <a:r>
              <a:rPr lang="en-GB" sz="1600" dirty="0" err="1"/>
              <a:t>iâ</a:t>
            </a:r>
            <a:r>
              <a:rPr lang="en-GB" sz="1600" dirty="0"/>
              <a:t> </a:t>
            </a:r>
            <a:r>
              <a:rPr lang="en-GB" sz="1600" dirty="0" err="1" smtClean="0"/>
              <a:t>mefus</a:t>
            </a:r>
            <a:r>
              <a:rPr lang="en-GB" sz="1600" dirty="0" smtClean="0"/>
              <a:t> bob </a:t>
            </a:r>
            <a:r>
              <a:rPr lang="en-GB" sz="1600" dirty="0" err="1" smtClean="0"/>
              <a:t>dydd</a:t>
            </a:r>
            <a:r>
              <a:rPr lang="en-GB" sz="1600" dirty="0" smtClean="0"/>
              <a:t>, </a:t>
            </a:r>
            <a:r>
              <a:rPr lang="en-GB" sz="1600" dirty="0" err="1" smtClean="0"/>
              <a:t>dw</a:t>
            </a:r>
            <a:r>
              <a:rPr lang="en-GB" sz="1600" dirty="0" smtClean="0"/>
              <a:t> </a:t>
            </a:r>
            <a:r>
              <a:rPr lang="en-GB" sz="1600" dirty="0" err="1" smtClean="0"/>
              <a:t>i’n</a:t>
            </a:r>
            <a:r>
              <a:rPr lang="en-GB" sz="1600" dirty="0" smtClean="0"/>
              <a:t> </a:t>
            </a:r>
            <a:r>
              <a:rPr lang="en-GB" sz="1600" dirty="0" err="1" smtClean="0"/>
              <a:t>hoff</a:t>
            </a:r>
            <a:r>
              <a:rPr lang="en-GB" sz="1600" dirty="0" smtClean="0"/>
              <a:t> iawn o hufen </a:t>
            </a:r>
            <a:r>
              <a:rPr lang="en-GB" sz="1600" dirty="0" err="1"/>
              <a:t>iâ</a:t>
            </a:r>
            <a:r>
              <a:rPr lang="en-GB" sz="1600" dirty="0"/>
              <a:t> </a:t>
            </a:r>
            <a:r>
              <a:rPr lang="en-GB" sz="1600" dirty="0" err="1" smtClean="0"/>
              <a:t>mefus</a:t>
            </a:r>
            <a:r>
              <a:rPr lang="en-GB" sz="1600" dirty="0" smtClean="0"/>
              <a:t>! </a:t>
            </a:r>
            <a:r>
              <a:rPr lang="en-GB" sz="1600" dirty="0" err="1"/>
              <a:t>H</a:t>
            </a:r>
            <a:r>
              <a:rPr lang="en-GB" sz="1600" dirty="0" err="1" smtClean="0"/>
              <a:t>offai</a:t>
            </a:r>
            <a:r>
              <a:rPr lang="en-GB" sz="1600" dirty="0" smtClean="0"/>
              <a:t> mam </a:t>
            </a:r>
            <a:r>
              <a:rPr lang="en-GB" sz="1600" dirty="0" err="1" smtClean="0"/>
              <a:t>fwyta</a:t>
            </a:r>
            <a:r>
              <a:rPr lang="en-GB" sz="1600" dirty="0" smtClean="0"/>
              <a:t> hufen </a:t>
            </a:r>
            <a:r>
              <a:rPr lang="en-GB" sz="1600" dirty="0" err="1"/>
              <a:t>iâ</a:t>
            </a:r>
            <a:r>
              <a:rPr lang="en-GB" sz="1600" dirty="0"/>
              <a:t> </a:t>
            </a:r>
            <a:r>
              <a:rPr lang="en-GB" sz="1600" dirty="0" err="1" smtClean="0"/>
              <a:t>siocled</a:t>
            </a:r>
            <a:r>
              <a:rPr lang="en-GB" sz="1600" dirty="0" smtClean="0"/>
              <a:t> bob </a:t>
            </a:r>
            <a:r>
              <a:rPr lang="en-GB" sz="1600" dirty="0" err="1" smtClean="0"/>
              <a:t>dydd</a:t>
            </a:r>
            <a:r>
              <a:rPr lang="en-GB" sz="1600" dirty="0" smtClean="0"/>
              <a:t> </a:t>
            </a:r>
            <a:r>
              <a:rPr lang="en-GB" sz="1600" dirty="0" err="1" smtClean="0"/>
              <a:t>hefyd</a:t>
            </a:r>
            <a:r>
              <a:rPr lang="en-GB" sz="1600" dirty="0" smtClean="0"/>
              <a:t>!</a:t>
            </a:r>
          </a:p>
          <a:p>
            <a:endParaRPr lang="en-GB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8" y="5408009"/>
            <a:ext cx="1224136" cy="106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Image result for chips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3" y="7253374"/>
            <a:ext cx="632365" cy="9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810">
            <a:off x="716998" y="7797110"/>
            <a:ext cx="389609" cy="26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Image result for chips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10" y="7283948"/>
            <a:ext cx="632365" cy="9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442">
            <a:off x="3358812" y="7813950"/>
            <a:ext cx="455213" cy="27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Image result for pizza clip ar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27" y="5543962"/>
            <a:ext cx="924395" cy="7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trawberry ice cream carto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2" r="13123"/>
          <a:stretch/>
        </p:blipFill>
        <p:spPr bwMode="auto">
          <a:xfrm>
            <a:off x="1869683" y="7338474"/>
            <a:ext cx="646164" cy="89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46762" y="6528123"/>
            <a:ext cx="869921" cy="579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795424" y="6541119"/>
            <a:ext cx="869921" cy="579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208700" y="6528123"/>
            <a:ext cx="869921" cy="579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23560" y="8311538"/>
            <a:ext cx="869921" cy="579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757805" y="8302160"/>
            <a:ext cx="869921" cy="579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103852" y="8300656"/>
            <a:ext cx="869921" cy="579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42" y="5410960"/>
            <a:ext cx="1224136" cy="106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549449" y="6560427"/>
            <a:ext cx="869921" cy="579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1953" y="7425133"/>
            <a:ext cx="1155055" cy="78170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505644" y="8282169"/>
            <a:ext cx="869921" cy="579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smiley fa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97" y="5206953"/>
            <a:ext cx="321148" cy="2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 result for smiley fa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08" y="7373012"/>
            <a:ext cx="321148" cy="2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 for smiley fa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31" y="7305859"/>
            <a:ext cx="321148" cy="2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d fac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6"/>
          <a:stretch/>
        </p:blipFill>
        <p:spPr bwMode="auto">
          <a:xfrm>
            <a:off x="2197435" y="5205365"/>
            <a:ext cx="287111" cy="32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Image result for sad fac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6"/>
          <a:stretch/>
        </p:blipFill>
        <p:spPr bwMode="auto">
          <a:xfrm>
            <a:off x="4672563" y="5252616"/>
            <a:ext cx="287111" cy="32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mage result for smiley fa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12" y="5252616"/>
            <a:ext cx="321148" cy="2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Image result for smiley fa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2" y="7250817"/>
            <a:ext cx="321148" cy="2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Image result for smiley fa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18" y="7249060"/>
            <a:ext cx="321148" cy="2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/>
          <a:srcRect l="13527" t="5529" r="6895" b="8952"/>
          <a:stretch/>
        </p:blipFill>
        <p:spPr>
          <a:xfrm rot="17178087">
            <a:off x="1811864" y="7344211"/>
            <a:ext cx="364352" cy="3795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7435" y="83574"/>
            <a:ext cx="6321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Darllennwch</a:t>
            </a:r>
            <a:r>
              <a:rPr lang="en-GB" dirty="0"/>
              <a:t> y darn </a:t>
            </a:r>
            <a:r>
              <a:rPr lang="en-GB" dirty="0" err="1"/>
              <a:t>isod</a:t>
            </a:r>
            <a:r>
              <a:rPr lang="en-GB" dirty="0"/>
              <a:t> a </a:t>
            </a:r>
            <a:r>
              <a:rPr lang="en-GB" dirty="0" err="1"/>
              <a:t>rhowch</a:t>
            </a:r>
            <a:r>
              <a:rPr lang="en-GB" dirty="0"/>
              <a:t>       o </a:t>
            </a:r>
            <a:r>
              <a:rPr lang="en-GB" dirty="0" err="1"/>
              <a:t>dan</a:t>
            </a:r>
            <a:r>
              <a:rPr lang="en-GB" dirty="0"/>
              <a:t> y </a:t>
            </a:r>
            <a:r>
              <a:rPr lang="en-GB" dirty="0" err="1"/>
              <a:t>lluniau</a:t>
            </a:r>
            <a:r>
              <a:rPr lang="en-GB" dirty="0"/>
              <a:t> </a:t>
            </a:r>
            <a:r>
              <a:rPr lang="en-GB" dirty="0" err="1"/>
              <a:t>mwyaf</a:t>
            </a:r>
            <a:r>
              <a:rPr lang="en-GB" dirty="0"/>
              <a:t> </a:t>
            </a:r>
            <a:r>
              <a:rPr lang="en-GB" dirty="0" err="1"/>
              <a:t>addas</a:t>
            </a:r>
            <a:r>
              <a:rPr lang="en-GB" dirty="0"/>
              <a:t>.</a:t>
            </a:r>
            <a:br>
              <a:rPr lang="en-GB" dirty="0"/>
            </a:br>
            <a:r>
              <a:rPr lang="en-GB" i="1" dirty="0"/>
              <a:t>Read the following material, then you must choose the most suitable pictures by</a:t>
            </a:r>
            <a:r>
              <a:rPr lang="en-GB" dirty="0"/>
              <a:t> </a:t>
            </a:r>
            <a:r>
              <a:rPr lang="en-GB" i="1" dirty="0"/>
              <a:t>putting  a  </a:t>
            </a:r>
            <a:r>
              <a:rPr lang="en-GB" dirty="0"/>
              <a:t>       in the box </a:t>
            </a:r>
            <a:r>
              <a:rPr lang="en-GB" i="1" dirty="0"/>
              <a:t>underneath. </a:t>
            </a:r>
            <a:r>
              <a:rPr lang="en-GB" i="1" dirty="0" smtClean="0"/>
              <a:t>(4)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601820" y="269749"/>
            <a:ext cx="85725" cy="666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687545" y="166513"/>
            <a:ext cx="180975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304929" y="1134715"/>
            <a:ext cx="85725" cy="666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362221" y="1051403"/>
            <a:ext cx="180975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28156" y="7950846"/>
            <a:ext cx="924596" cy="66266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2"/>
                </a:solidFill>
              </a:rPr>
              <a:t>  /4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431-0088-44E6-9BC3-089BD46385C6}" type="slidenum">
              <a:rPr lang="en-GB" smtClean="0"/>
              <a:t>1</a:t>
            </a:fld>
            <a:endParaRPr lang="en-GB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5906" y="38496"/>
            <a:ext cx="692156" cy="75301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1"/>
          <a:stretch/>
        </p:blipFill>
        <p:spPr bwMode="auto">
          <a:xfrm>
            <a:off x="150981" y="5039770"/>
            <a:ext cx="762964" cy="10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50" y="5526677"/>
            <a:ext cx="1112882" cy="74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0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4708830</TotalTime>
  <Words>157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2008-07-28T09:51:46Z</dcterms:created>
  <dcterms:modified xsi:type="dcterms:W3CDTF">2017-07-11T10:21:56Z</dcterms:modified>
</cp:coreProperties>
</file>